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Lst>
  <p:sldSz cy="43891200" cx="32918400"/>
  <p:notesSz cx="6858000" cy="9144000"/>
  <p:embeddedFontLst>
    <p:embeddedFont>
      <p:font typeface="Ubuntu"/>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10" Type="http://schemas.openxmlformats.org/officeDocument/2006/relationships/font" Target="fonts/Ubuntu-boldItalic.fntdata"/><Relationship Id="rId9" Type="http://schemas.openxmlformats.org/officeDocument/2006/relationships/font" Target="fonts/Ubuntu-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Ubuntu-regular.fntdata"/><Relationship Id="rId8" Type="http://schemas.openxmlformats.org/officeDocument/2006/relationships/font" Target="fonts/Ubuntu-bold.fntdata"/></Relationships>
</file>

<file path=ppt/media/image00.png>
</file>

<file path=ppt/media/image01.png>
</file>

<file path=ppt/media/image02.png>
</file>

<file path=ppt/media/image03.png>
</file>

<file path=ppt/media/image04.png>
</file>

<file path=ppt/media/image05.jpg>
</file>

<file path=ppt/media/image06.png>
</file>

<file path=ppt/media/image0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2143446" y="685800"/>
            <a:ext cx="25718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2143125" y="685800"/>
            <a:ext cx="25716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a:headEnd len="med" w="med" type="none"/>
            <a:tailEnd len="med" w="med" type="none"/>
          </a:ln>
        </p:spPr>
      </p:sp>
      <p:sp>
        <p:nvSpPr>
          <p:cNvPr id="127" name="Shape 127"/>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b="0" i="0" sz="1800" u="none" cap="none" strike="noStrike"/>
          </a:p>
        </p:txBody>
      </p:sp>
      <p:sp>
        <p:nvSpPr>
          <p:cNvPr id="128" name="Shape 128"/>
          <p:cNvSpPr txBox="1"/>
          <p:nvPr/>
        </p:nvSpPr>
        <p:spPr>
          <a:xfrm>
            <a:off x="3884612" y="8685211"/>
            <a:ext cx="2971799" cy="457200"/>
          </a:xfrm>
          <a:prstGeom prst="rect">
            <a:avLst/>
          </a:prstGeom>
          <a:noFill/>
          <a:ln>
            <a:noFill/>
          </a:ln>
        </p:spPr>
        <p:txBody>
          <a:bodyPr anchorCtr="0" anchor="b" bIns="45700" lIns="91425" rIns="91425" tIns="45700">
            <a:noAutofit/>
          </a:bodyPr>
          <a:lstStyle/>
          <a:p>
            <a:pPr indent="0" lvl="0" marL="0" marR="0" rtl="0" algn="r">
              <a:lnSpc>
                <a:spcPct val="100000"/>
              </a:lnSpc>
              <a:spcBef>
                <a:spcPts val="0"/>
              </a:spcBef>
              <a:spcAft>
                <a:spcPts val="0"/>
              </a:spcAft>
              <a:buClr>
                <a:srgbClr val="000000"/>
              </a:buClr>
              <a:buSzPct val="25000"/>
              <a:buFont typeface="Arial"/>
              <a:buNone/>
            </a:pPr>
            <a:fld id="{00000000-1234-1234-1234-123412341234}" type="slidenum">
              <a:rPr b="0" i="0" lang="en" sz="1200" u="none">
                <a:solidFill>
                  <a:srgbClr val="000000"/>
                </a:solidFill>
                <a:latin typeface="Arial"/>
                <a:ea typeface="Arial"/>
                <a:cs typeface="Arial"/>
                <a:sym typeface="Arial"/>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1122150" y="6353706"/>
            <a:ext cx="30674100" cy="17515500"/>
          </a:xfrm>
          <a:prstGeom prst="rect">
            <a:avLst/>
          </a:prstGeom>
        </p:spPr>
        <p:txBody>
          <a:bodyPr anchorCtr="0" anchor="b" bIns="479475" lIns="479475" rIns="479475" tIns="479475"/>
          <a:lstStyle>
            <a:lvl1pPr lvl="0" algn="ctr">
              <a:spcBef>
                <a:spcPts val="0"/>
              </a:spcBef>
              <a:buSzPct val="100000"/>
              <a:defRPr sz="27300"/>
            </a:lvl1pPr>
            <a:lvl2pPr lvl="1" algn="ctr">
              <a:spcBef>
                <a:spcPts val="0"/>
              </a:spcBef>
              <a:buSzPct val="100000"/>
              <a:defRPr sz="27300"/>
            </a:lvl2pPr>
            <a:lvl3pPr lvl="2" algn="ctr">
              <a:spcBef>
                <a:spcPts val="0"/>
              </a:spcBef>
              <a:buSzPct val="100000"/>
              <a:defRPr sz="27300"/>
            </a:lvl3pPr>
            <a:lvl4pPr lvl="3" algn="ctr">
              <a:spcBef>
                <a:spcPts val="0"/>
              </a:spcBef>
              <a:buSzPct val="100000"/>
              <a:defRPr sz="27300"/>
            </a:lvl4pPr>
            <a:lvl5pPr lvl="4" algn="ctr">
              <a:spcBef>
                <a:spcPts val="0"/>
              </a:spcBef>
              <a:buSzPct val="100000"/>
              <a:defRPr sz="27300"/>
            </a:lvl5pPr>
            <a:lvl6pPr lvl="5" algn="ctr">
              <a:spcBef>
                <a:spcPts val="0"/>
              </a:spcBef>
              <a:buSzPct val="100000"/>
              <a:defRPr sz="27300"/>
            </a:lvl6pPr>
            <a:lvl7pPr lvl="6" algn="ctr">
              <a:spcBef>
                <a:spcPts val="0"/>
              </a:spcBef>
              <a:buSzPct val="100000"/>
              <a:defRPr sz="27300"/>
            </a:lvl7pPr>
            <a:lvl8pPr lvl="7" algn="ctr">
              <a:spcBef>
                <a:spcPts val="0"/>
              </a:spcBef>
              <a:buSzPct val="100000"/>
              <a:defRPr sz="27300"/>
            </a:lvl8pPr>
            <a:lvl9pPr lvl="8" algn="ctr">
              <a:spcBef>
                <a:spcPts val="0"/>
              </a:spcBef>
              <a:buSzPct val="100000"/>
              <a:defRPr sz="27300"/>
            </a:lvl9pPr>
          </a:lstStyle>
          <a:p/>
        </p:txBody>
      </p:sp>
      <p:sp>
        <p:nvSpPr>
          <p:cNvPr id="11" name="Shape 11"/>
          <p:cNvSpPr txBox="1"/>
          <p:nvPr>
            <p:ph idx="1" type="subTitle"/>
          </p:nvPr>
        </p:nvSpPr>
        <p:spPr>
          <a:xfrm>
            <a:off x="1122120" y="24184533"/>
            <a:ext cx="30674100" cy="6763500"/>
          </a:xfrm>
          <a:prstGeom prst="rect">
            <a:avLst/>
          </a:prstGeom>
        </p:spPr>
        <p:txBody>
          <a:bodyPr anchorCtr="0" anchor="t" bIns="479475" lIns="479475" rIns="479475" tIns="479475"/>
          <a:lstStyle>
            <a:lvl1pPr lvl="0" algn="ctr">
              <a:lnSpc>
                <a:spcPct val="100000"/>
              </a:lnSpc>
              <a:spcBef>
                <a:spcPts val="0"/>
              </a:spcBef>
              <a:spcAft>
                <a:spcPts val="0"/>
              </a:spcAft>
              <a:buSzPct val="100000"/>
              <a:buNone/>
              <a:defRPr sz="14700"/>
            </a:lvl1pPr>
            <a:lvl2pPr lvl="1" algn="ctr">
              <a:lnSpc>
                <a:spcPct val="100000"/>
              </a:lnSpc>
              <a:spcBef>
                <a:spcPts val="0"/>
              </a:spcBef>
              <a:spcAft>
                <a:spcPts val="0"/>
              </a:spcAft>
              <a:buSzPct val="100000"/>
              <a:buNone/>
              <a:defRPr sz="14700"/>
            </a:lvl2pPr>
            <a:lvl3pPr lvl="2" algn="ctr">
              <a:lnSpc>
                <a:spcPct val="100000"/>
              </a:lnSpc>
              <a:spcBef>
                <a:spcPts val="0"/>
              </a:spcBef>
              <a:spcAft>
                <a:spcPts val="0"/>
              </a:spcAft>
              <a:buSzPct val="100000"/>
              <a:buNone/>
              <a:defRPr sz="14700"/>
            </a:lvl3pPr>
            <a:lvl4pPr lvl="3" algn="ctr">
              <a:lnSpc>
                <a:spcPct val="100000"/>
              </a:lnSpc>
              <a:spcBef>
                <a:spcPts val="0"/>
              </a:spcBef>
              <a:spcAft>
                <a:spcPts val="0"/>
              </a:spcAft>
              <a:buSzPct val="100000"/>
              <a:buNone/>
              <a:defRPr sz="14700"/>
            </a:lvl4pPr>
            <a:lvl5pPr lvl="4" algn="ctr">
              <a:lnSpc>
                <a:spcPct val="100000"/>
              </a:lnSpc>
              <a:spcBef>
                <a:spcPts val="0"/>
              </a:spcBef>
              <a:spcAft>
                <a:spcPts val="0"/>
              </a:spcAft>
              <a:buSzPct val="100000"/>
              <a:buNone/>
              <a:defRPr sz="14700"/>
            </a:lvl5pPr>
            <a:lvl6pPr lvl="5" algn="ctr">
              <a:lnSpc>
                <a:spcPct val="100000"/>
              </a:lnSpc>
              <a:spcBef>
                <a:spcPts val="0"/>
              </a:spcBef>
              <a:spcAft>
                <a:spcPts val="0"/>
              </a:spcAft>
              <a:buSzPct val="100000"/>
              <a:buNone/>
              <a:defRPr sz="14700"/>
            </a:lvl6pPr>
            <a:lvl7pPr lvl="6" algn="ctr">
              <a:lnSpc>
                <a:spcPct val="100000"/>
              </a:lnSpc>
              <a:spcBef>
                <a:spcPts val="0"/>
              </a:spcBef>
              <a:spcAft>
                <a:spcPts val="0"/>
              </a:spcAft>
              <a:buSzPct val="100000"/>
              <a:buNone/>
              <a:defRPr sz="14700"/>
            </a:lvl7pPr>
            <a:lvl8pPr lvl="7" algn="ctr">
              <a:lnSpc>
                <a:spcPct val="100000"/>
              </a:lnSpc>
              <a:spcBef>
                <a:spcPts val="0"/>
              </a:spcBef>
              <a:spcAft>
                <a:spcPts val="0"/>
              </a:spcAft>
              <a:buSzPct val="100000"/>
              <a:buNone/>
              <a:defRPr sz="14700"/>
            </a:lvl8pPr>
            <a:lvl9pPr lvl="8" algn="ctr">
              <a:lnSpc>
                <a:spcPct val="100000"/>
              </a:lnSpc>
              <a:spcBef>
                <a:spcPts val="0"/>
              </a:spcBef>
              <a:spcAft>
                <a:spcPts val="0"/>
              </a:spcAft>
              <a:buSzPct val="100000"/>
              <a:buNone/>
              <a:defRPr sz="14700"/>
            </a:lvl9pPr>
          </a:lstStyle>
          <a:p/>
        </p:txBody>
      </p:sp>
      <p:sp>
        <p:nvSpPr>
          <p:cNvPr id="12" name="Shape 12"/>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1122120" y="9438933"/>
            <a:ext cx="30674100" cy="16755300"/>
          </a:xfrm>
          <a:prstGeom prst="rect">
            <a:avLst/>
          </a:prstGeom>
        </p:spPr>
        <p:txBody>
          <a:bodyPr anchorCtr="0" anchor="b" bIns="479475" lIns="479475" rIns="479475" tIns="479475"/>
          <a:lstStyle>
            <a:lvl1pPr lvl="0" algn="ctr">
              <a:spcBef>
                <a:spcPts val="0"/>
              </a:spcBef>
              <a:buSzPct val="100000"/>
              <a:defRPr sz="62900"/>
            </a:lvl1pPr>
            <a:lvl2pPr lvl="1" algn="ctr">
              <a:spcBef>
                <a:spcPts val="0"/>
              </a:spcBef>
              <a:buSzPct val="100000"/>
              <a:defRPr sz="62900"/>
            </a:lvl2pPr>
            <a:lvl3pPr lvl="2" algn="ctr">
              <a:spcBef>
                <a:spcPts val="0"/>
              </a:spcBef>
              <a:buSzPct val="100000"/>
              <a:defRPr sz="62900"/>
            </a:lvl3pPr>
            <a:lvl4pPr lvl="3" algn="ctr">
              <a:spcBef>
                <a:spcPts val="0"/>
              </a:spcBef>
              <a:buSzPct val="100000"/>
              <a:defRPr sz="62900"/>
            </a:lvl4pPr>
            <a:lvl5pPr lvl="4" algn="ctr">
              <a:spcBef>
                <a:spcPts val="0"/>
              </a:spcBef>
              <a:buSzPct val="100000"/>
              <a:defRPr sz="62900"/>
            </a:lvl5pPr>
            <a:lvl6pPr lvl="5" algn="ctr">
              <a:spcBef>
                <a:spcPts val="0"/>
              </a:spcBef>
              <a:buSzPct val="100000"/>
              <a:defRPr sz="62900"/>
            </a:lvl6pPr>
            <a:lvl7pPr lvl="6" algn="ctr">
              <a:spcBef>
                <a:spcPts val="0"/>
              </a:spcBef>
              <a:buSzPct val="100000"/>
              <a:defRPr sz="62900"/>
            </a:lvl7pPr>
            <a:lvl8pPr lvl="7" algn="ctr">
              <a:spcBef>
                <a:spcPts val="0"/>
              </a:spcBef>
              <a:buSzPct val="100000"/>
              <a:defRPr sz="62900"/>
            </a:lvl8pPr>
            <a:lvl9pPr lvl="8" algn="ctr">
              <a:spcBef>
                <a:spcPts val="0"/>
              </a:spcBef>
              <a:buSzPct val="100000"/>
              <a:defRPr sz="62900"/>
            </a:lvl9pPr>
          </a:lstStyle>
          <a:p/>
        </p:txBody>
      </p:sp>
      <p:sp>
        <p:nvSpPr>
          <p:cNvPr id="46" name="Shape 46"/>
          <p:cNvSpPr txBox="1"/>
          <p:nvPr>
            <p:ph idx="1" type="body"/>
          </p:nvPr>
        </p:nvSpPr>
        <p:spPr>
          <a:xfrm>
            <a:off x="1122120" y="26898986"/>
            <a:ext cx="30674100" cy="11100300"/>
          </a:xfrm>
          <a:prstGeom prst="rect">
            <a:avLst/>
          </a:prstGeom>
        </p:spPr>
        <p:txBody>
          <a:bodyPr anchorCtr="0" anchor="t" bIns="479475" lIns="479475" rIns="479475" tIns="47947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58" name="Shape 58"/>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59" name="Shape 59"/>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cap="none" strike="noStrike">
                <a:solidFill>
                  <a:schemeClr val="dk1"/>
                </a:solidFill>
                <a:latin typeface="Arial"/>
                <a:ea typeface="Arial"/>
                <a:cs typeface="Arial"/>
                <a:sym typeface="Arial"/>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60" name="Shape 60"/>
        <p:cNvGrpSpPr/>
        <p:nvPr/>
      </p:nvGrpSpPr>
      <p:grpSpPr>
        <a:xfrm>
          <a:off x="0" y="0"/>
          <a:ext cx="0" cy="0"/>
          <a:chOff x="0" y="0"/>
          <a:chExt cx="0" cy="0"/>
        </a:xfrm>
      </p:grpSpPr>
      <p:sp>
        <p:nvSpPr>
          <p:cNvPr id="61" name="Shape 61"/>
          <p:cNvSpPr txBox="1"/>
          <p:nvPr>
            <p:ph type="title"/>
          </p:nvPr>
        </p:nvSpPr>
        <p:spPr>
          <a:xfrm rot="5400000">
            <a:off x="8844356" y="16778683"/>
            <a:ext cx="37450200" cy="74070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62" name="Shape 62"/>
          <p:cNvSpPr txBox="1"/>
          <p:nvPr>
            <p:ph idx="1" type="body"/>
          </p:nvPr>
        </p:nvSpPr>
        <p:spPr>
          <a:xfrm rot="5400000">
            <a:off x="-6026518" y="9428983"/>
            <a:ext cx="37450200" cy="22106400"/>
          </a:xfrm>
          <a:prstGeom prst="rect">
            <a:avLst/>
          </a:prstGeom>
          <a:noFill/>
          <a:ln>
            <a:noFill/>
          </a:ln>
        </p:spPr>
        <p:txBody>
          <a:bodyPr anchorCtr="0" anchor="t" bIns="107500" lIns="107500" rIns="107500" tIns="107500"/>
          <a:lstStyle>
            <a:lvl1pPr indent="-736600" lvl="0" marL="1866900" marR="0" rtl="0" algn="l">
              <a:spcBef>
                <a:spcPts val="3700"/>
              </a:spcBef>
              <a:spcAft>
                <a:spcPts val="0"/>
              </a:spcAft>
              <a:buClr>
                <a:schemeClr val="dk1"/>
              </a:buClr>
              <a:buSzPct val="100000"/>
              <a:buFont typeface="Arial"/>
              <a:buChar char="•"/>
              <a:defRPr b="0" i="0" sz="17800" u="none" cap="none" strike="noStrike">
                <a:solidFill>
                  <a:schemeClr val="dk1"/>
                </a:solidFill>
                <a:latin typeface="Arial"/>
                <a:ea typeface="Arial"/>
                <a:cs typeface="Arial"/>
                <a:sym typeface="Arial"/>
              </a:defRPr>
            </a:lvl1pPr>
            <a:lvl2pPr indent="-596900" lvl="1" marL="4064000" marR="0" rtl="0" algn="l">
              <a:spcBef>
                <a:spcPts val="3100"/>
              </a:spcBef>
              <a:spcAft>
                <a:spcPts val="0"/>
              </a:spcAft>
              <a:buClr>
                <a:schemeClr val="dk1"/>
              </a:buClr>
              <a:buSzPct val="100000"/>
              <a:buFont typeface="Arial"/>
              <a:buChar char="–"/>
              <a:defRPr b="0" i="0" sz="15200" u="none" cap="none" strike="noStrike">
                <a:solidFill>
                  <a:schemeClr val="dk1"/>
                </a:solidFill>
                <a:latin typeface="Arial"/>
                <a:ea typeface="Arial"/>
                <a:cs typeface="Arial"/>
                <a:sym typeface="Arial"/>
              </a:defRPr>
            </a:lvl2pPr>
            <a:lvl3pPr indent="-457200" lvl="2" marL="6324600" marR="0" rtl="0" algn="l">
              <a:spcBef>
                <a:spcPts val="260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3pPr>
            <a:lvl4pPr indent="-533400" lvl="3" marL="878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4pPr>
            <a:lvl5pPr indent="-533400" lvl="4" marL="1132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5pPr>
            <a:lvl6pPr indent="-533400" lvl="5" marL="118618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6pPr>
            <a:lvl7pPr indent="-520700" lvl="6" marL="12382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7pPr>
            <a:lvl8pPr indent="-533400" lvl="7" marL="129159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8pPr>
            <a:lvl9pPr indent="-609600" lvl="8" marL="13525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9pPr>
          </a:lstStyle>
          <a:p/>
        </p:txBody>
      </p:sp>
      <p:sp>
        <p:nvSpPr>
          <p:cNvPr id="63" name="Shape 63"/>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64" name="Shape 64"/>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65" name="Shape 65"/>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66" name="Shape 66"/>
        <p:cNvGrpSpPr/>
        <p:nvPr/>
      </p:nvGrpSpPr>
      <p:grpSpPr>
        <a:xfrm>
          <a:off x="0" y="0"/>
          <a:ext cx="0" cy="0"/>
          <a:chOff x="0" y="0"/>
          <a:chExt cx="0" cy="0"/>
        </a:xfrm>
      </p:grpSpPr>
      <p:sp>
        <p:nvSpPr>
          <p:cNvPr id="67" name="Shape 67"/>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68" name="Shape 68"/>
          <p:cNvSpPr txBox="1"/>
          <p:nvPr>
            <p:ph idx="1" type="body"/>
          </p:nvPr>
        </p:nvSpPr>
        <p:spPr>
          <a:xfrm rot="5400000">
            <a:off x="1978150" y="9910750"/>
            <a:ext cx="28963800" cy="29627400"/>
          </a:xfrm>
          <a:prstGeom prst="rect">
            <a:avLst/>
          </a:prstGeom>
          <a:noFill/>
          <a:ln>
            <a:noFill/>
          </a:ln>
        </p:spPr>
        <p:txBody>
          <a:bodyPr anchorCtr="0" anchor="t" bIns="107500" lIns="107500" rIns="107500" tIns="107500"/>
          <a:lstStyle>
            <a:lvl1pPr indent="-736600" lvl="0" marL="1866900" marR="0" rtl="0" algn="l">
              <a:spcBef>
                <a:spcPts val="3700"/>
              </a:spcBef>
              <a:spcAft>
                <a:spcPts val="0"/>
              </a:spcAft>
              <a:buClr>
                <a:schemeClr val="dk1"/>
              </a:buClr>
              <a:buSzPct val="100000"/>
              <a:buFont typeface="Arial"/>
              <a:buChar char="•"/>
              <a:defRPr b="0" i="0" sz="17800" u="none" cap="none" strike="noStrike">
                <a:solidFill>
                  <a:schemeClr val="dk1"/>
                </a:solidFill>
                <a:latin typeface="Arial"/>
                <a:ea typeface="Arial"/>
                <a:cs typeface="Arial"/>
                <a:sym typeface="Arial"/>
              </a:defRPr>
            </a:lvl1pPr>
            <a:lvl2pPr indent="-596900" lvl="1" marL="4064000" marR="0" rtl="0" algn="l">
              <a:spcBef>
                <a:spcPts val="3100"/>
              </a:spcBef>
              <a:spcAft>
                <a:spcPts val="0"/>
              </a:spcAft>
              <a:buClr>
                <a:schemeClr val="dk1"/>
              </a:buClr>
              <a:buSzPct val="100000"/>
              <a:buFont typeface="Arial"/>
              <a:buChar char="–"/>
              <a:defRPr b="0" i="0" sz="15200" u="none" cap="none" strike="noStrike">
                <a:solidFill>
                  <a:schemeClr val="dk1"/>
                </a:solidFill>
                <a:latin typeface="Arial"/>
                <a:ea typeface="Arial"/>
                <a:cs typeface="Arial"/>
                <a:sym typeface="Arial"/>
              </a:defRPr>
            </a:lvl2pPr>
            <a:lvl3pPr indent="-457200" lvl="2" marL="6324600" marR="0" rtl="0" algn="l">
              <a:spcBef>
                <a:spcPts val="260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3pPr>
            <a:lvl4pPr indent="-533400" lvl="3" marL="878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4pPr>
            <a:lvl5pPr indent="-533400" lvl="4" marL="1132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5pPr>
            <a:lvl6pPr indent="-533400" lvl="5" marL="118618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6pPr>
            <a:lvl7pPr indent="-520700" lvl="6" marL="12382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7pPr>
            <a:lvl8pPr indent="-533400" lvl="7" marL="129159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8pPr>
            <a:lvl9pPr indent="-609600" lvl="8" marL="13525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9pPr>
          </a:lstStyle>
          <a:p/>
        </p:txBody>
      </p:sp>
      <p:sp>
        <p:nvSpPr>
          <p:cNvPr id="69" name="Shape 69"/>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70" name="Shape 70"/>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71" name="Shape 71"/>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72" name="Shape 72"/>
        <p:cNvGrpSpPr/>
        <p:nvPr/>
      </p:nvGrpSpPr>
      <p:grpSpPr>
        <a:xfrm>
          <a:off x="0" y="0"/>
          <a:ext cx="0" cy="0"/>
          <a:chOff x="0" y="0"/>
          <a:chExt cx="0" cy="0"/>
        </a:xfrm>
      </p:grpSpPr>
      <p:sp>
        <p:nvSpPr>
          <p:cNvPr id="73" name="Shape 73"/>
          <p:cNvSpPr txBox="1"/>
          <p:nvPr>
            <p:ph type="title"/>
          </p:nvPr>
        </p:nvSpPr>
        <p:spPr>
          <a:xfrm>
            <a:off x="6451998" y="30724287"/>
            <a:ext cx="19751400" cy="3626100"/>
          </a:xfrm>
          <a:prstGeom prst="rect">
            <a:avLst/>
          </a:prstGeom>
          <a:noFill/>
          <a:ln>
            <a:noFill/>
          </a:ln>
        </p:spPr>
        <p:txBody>
          <a:bodyPr anchorCtr="0" anchor="b" bIns="107500" lIns="107500" rIns="107500" tIns="107500"/>
          <a:lstStyle>
            <a:lvl1pPr indent="0" lvl="0" marL="0" marR="0" rtl="0" algn="l">
              <a:spcBef>
                <a:spcPts val="0"/>
              </a:spcBef>
              <a:spcAft>
                <a:spcPts val="0"/>
              </a:spcAft>
              <a:buNone/>
              <a:defRPr b="1" i="0" sz="2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74" name="Shape 74"/>
          <p:cNvSpPr/>
          <p:nvPr>
            <p:ph idx="2" type="pic"/>
          </p:nvPr>
        </p:nvSpPr>
        <p:spPr>
          <a:xfrm>
            <a:off x="6451998" y="3922058"/>
            <a:ext cx="19751400" cy="26333700"/>
          </a:xfrm>
          <a:prstGeom prst="rect">
            <a:avLst/>
          </a:prstGeom>
          <a:noFill/>
          <a:ln>
            <a:noFill/>
          </a:ln>
        </p:spPr>
        <p:txBody>
          <a:bodyPr anchorCtr="0" anchor="t" bIns="107500" lIns="107500" rIns="107500" tIns="107500"/>
          <a:lstStyle>
            <a:lvl1pPr indent="0" lvl="0" marL="0" marR="0" rtl="0" algn="l">
              <a:spcBef>
                <a:spcPts val="500"/>
              </a:spcBef>
              <a:spcAft>
                <a:spcPts val="0"/>
              </a:spcAft>
              <a:buClr>
                <a:schemeClr val="dk1"/>
              </a:buClr>
              <a:buSzPct val="43243"/>
              <a:buFont typeface="Arial"/>
              <a:buNone/>
              <a:defRPr b="0" i="0" sz="37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SzPct val="51612"/>
              <a:buFont typeface="Arial"/>
              <a:buNone/>
              <a:defRPr b="0" i="0" sz="3100" u="none" cap="none" strike="noStrike">
                <a:solidFill>
                  <a:schemeClr val="dk1"/>
                </a:solidFill>
                <a:latin typeface="Arial"/>
                <a:ea typeface="Arial"/>
                <a:cs typeface="Arial"/>
                <a:sym typeface="Arial"/>
              </a:defRPr>
            </a:lvl2pPr>
            <a:lvl3pPr indent="0" lvl="2" marL="1066800" marR="0" rtl="0" algn="l">
              <a:spcBef>
                <a:spcPts val="500"/>
              </a:spcBef>
              <a:spcAft>
                <a:spcPts val="0"/>
              </a:spcAft>
              <a:buClr>
                <a:schemeClr val="dk1"/>
              </a:buClr>
              <a:buSzPct val="61538"/>
              <a:buFont typeface="Arial"/>
              <a:buNone/>
              <a:defRPr b="0" i="0" sz="2600" u="none" cap="none" strike="noStrike">
                <a:solidFill>
                  <a:schemeClr val="dk1"/>
                </a:solidFill>
                <a:latin typeface="Arial"/>
                <a:ea typeface="Arial"/>
                <a:cs typeface="Arial"/>
                <a:sym typeface="Arial"/>
              </a:defRPr>
            </a:lvl3pPr>
            <a:lvl4pPr indent="0" lvl="3" marL="16002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4pPr>
            <a:lvl5pPr indent="0" lvl="4" marL="21336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5pPr>
            <a:lvl6pPr indent="0" lvl="5" marL="26670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6pPr>
            <a:lvl7pPr indent="0" lvl="6" marL="32004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7pPr>
            <a:lvl8pPr indent="0" lvl="7" marL="37973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8pPr>
            <a:lvl9pPr indent="0" lvl="8" marL="4330700" marR="0" rtl="0" algn="l">
              <a:spcBef>
                <a:spcPts val="500"/>
              </a:spcBef>
              <a:spcAft>
                <a:spcPts val="0"/>
              </a:spcAft>
              <a:buClr>
                <a:schemeClr val="dk1"/>
              </a:buClr>
              <a:buSzPct val="76190"/>
              <a:buFont typeface="Arial"/>
              <a:buNone/>
              <a:defRPr b="0" i="0" sz="2100" u="none" cap="none" strike="noStrike">
                <a:solidFill>
                  <a:schemeClr val="dk1"/>
                </a:solidFill>
                <a:latin typeface="Arial"/>
                <a:ea typeface="Arial"/>
                <a:cs typeface="Arial"/>
                <a:sym typeface="Arial"/>
              </a:defRPr>
            </a:lvl9pPr>
          </a:lstStyle>
          <a:p/>
        </p:txBody>
      </p:sp>
      <p:sp>
        <p:nvSpPr>
          <p:cNvPr id="75" name="Shape 75"/>
          <p:cNvSpPr txBox="1"/>
          <p:nvPr>
            <p:ph idx="1" type="body"/>
          </p:nvPr>
        </p:nvSpPr>
        <p:spPr>
          <a:xfrm>
            <a:off x="6451998" y="34350512"/>
            <a:ext cx="19751400" cy="5152500"/>
          </a:xfrm>
          <a:prstGeom prst="rect">
            <a:avLst/>
          </a:prstGeom>
          <a:noFill/>
          <a:ln>
            <a:noFill/>
          </a:ln>
        </p:spPr>
        <p:txBody>
          <a:bodyPr anchorCtr="0" anchor="t" bIns="107500" lIns="107500" rIns="107500" tIns="107500"/>
          <a:lstStyle>
            <a:lvl1pPr indent="0" lvl="0" marL="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2pPr>
            <a:lvl3pPr indent="0" lvl="2" marL="10668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3pPr>
            <a:lvl4pPr indent="0" lvl="3" marL="16002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4pPr>
            <a:lvl5pPr indent="0" lvl="4" marL="21336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5pPr>
            <a:lvl6pPr indent="0" lvl="5" marL="26670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6pPr>
            <a:lvl7pPr indent="0" lvl="6" marL="32004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7pPr>
            <a:lvl8pPr indent="0" lvl="7" marL="37973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8pPr>
            <a:lvl9pPr indent="0" lvl="8" marL="43307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9pPr>
          </a:lstStyle>
          <a:p/>
        </p:txBody>
      </p:sp>
      <p:sp>
        <p:nvSpPr>
          <p:cNvPr id="76" name="Shape 76"/>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77" name="Shape 77"/>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78" name="Shape 78"/>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79" name="Shape 79"/>
        <p:cNvGrpSpPr/>
        <p:nvPr/>
      </p:nvGrpSpPr>
      <p:grpSpPr>
        <a:xfrm>
          <a:off x="0" y="0"/>
          <a:ext cx="0" cy="0"/>
          <a:chOff x="0" y="0"/>
          <a:chExt cx="0" cy="0"/>
        </a:xfrm>
      </p:grpSpPr>
      <p:sp>
        <p:nvSpPr>
          <p:cNvPr id="80" name="Shape 80"/>
          <p:cNvSpPr txBox="1"/>
          <p:nvPr>
            <p:ph type="title"/>
          </p:nvPr>
        </p:nvSpPr>
        <p:spPr>
          <a:xfrm>
            <a:off x="1645444" y="1748117"/>
            <a:ext cx="10830000" cy="7436100"/>
          </a:xfrm>
          <a:prstGeom prst="rect">
            <a:avLst/>
          </a:prstGeom>
          <a:noFill/>
          <a:ln>
            <a:noFill/>
          </a:ln>
        </p:spPr>
        <p:txBody>
          <a:bodyPr anchorCtr="0" anchor="b" bIns="107500" lIns="107500" rIns="107500" tIns="107500"/>
          <a:lstStyle>
            <a:lvl1pPr indent="0" lvl="0" marL="0" marR="0" rtl="0" algn="l">
              <a:spcBef>
                <a:spcPts val="0"/>
              </a:spcBef>
              <a:spcAft>
                <a:spcPts val="0"/>
              </a:spcAft>
              <a:buNone/>
              <a:defRPr b="1" i="0" sz="2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81" name="Shape 81"/>
          <p:cNvSpPr txBox="1"/>
          <p:nvPr>
            <p:ph idx="1" type="body"/>
          </p:nvPr>
        </p:nvSpPr>
        <p:spPr>
          <a:xfrm>
            <a:off x="12870656" y="1748117"/>
            <a:ext cx="18402300" cy="37458900"/>
          </a:xfrm>
          <a:prstGeom prst="rect">
            <a:avLst/>
          </a:prstGeom>
          <a:noFill/>
          <a:ln>
            <a:noFill/>
          </a:ln>
        </p:spPr>
        <p:txBody>
          <a:bodyPr anchorCtr="0" anchor="t" bIns="107500" lIns="107500" rIns="107500" tIns="107500"/>
          <a:lstStyle>
            <a:lvl1pPr indent="-1600200" lvl="0" marL="1866900" marR="0" rtl="0" algn="l">
              <a:spcBef>
                <a:spcPts val="500"/>
              </a:spcBef>
              <a:spcAft>
                <a:spcPts val="0"/>
              </a:spcAft>
              <a:buClr>
                <a:schemeClr val="dk1"/>
              </a:buClr>
              <a:buSzPct val="100000"/>
              <a:buFont typeface="Arial"/>
              <a:buChar char="•"/>
              <a:defRPr b="0" i="0" sz="3700" u="none" cap="none" strike="noStrike">
                <a:solidFill>
                  <a:schemeClr val="dk1"/>
                </a:solidFill>
                <a:latin typeface="Arial"/>
                <a:ea typeface="Arial"/>
                <a:cs typeface="Arial"/>
                <a:sym typeface="Arial"/>
              </a:defRPr>
            </a:lvl1pPr>
            <a:lvl2pPr indent="-1333500" lvl="1" marL="4064000" marR="0" rtl="0" algn="l">
              <a:spcBef>
                <a:spcPts val="500"/>
              </a:spcBef>
              <a:spcAft>
                <a:spcPts val="0"/>
              </a:spcAft>
              <a:buClr>
                <a:schemeClr val="dk1"/>
              </a:buClr>
              <a:buSzPct val="100000"/>
              <a:buFont typeface="Arial"/>
              <a:buChar char="–"/>
              <a:defRPr b="0" i="0" sz="3100" u="none" cap="none" strike="noStrike">
                <a:solidFill>
                  <a:schemeClr val="dk1"/>
                </a:solidFill>
                <a:latin typeface="Arial"/>
                <a:ea typeface="Arial"/>
                <a:cs typeface="Arial"/>
                <a:sym typeface="Arial"/>
              </a:defRPr>
            </a:lvl2pPr>
            <a:lvl3pPr indent="-1130300" lvl="2" marL="6324600" marR="0" rtl="0" algn="l">
              <a:spcBef>
                <a:spcPts val="500"/>
              </a:spcBef>
              <a:spcAft>
                <a:spcPts val="0"/>
              </a:spcAft>
              <a:buClr>
                <a:schemeClr val="dk1"/>
              </a:buClr>
              <a:buSzPct val="100000"/>
              <a:buFont typeface="Arial"/>
              <a:buChar char="•"/>
              <a:defRPr b="0" i="0" sz="2600" u="none" cap="none" strike="noStrike">
                <a:solidFill>
                  <a:schemeClr val="dk1"/>
                </a:solidFill>
                <a:latin typeface="Arial"/>
                <a:ea typeface="Arial"/>
                <a:cs typeface="Arial"/>
                <a:sym typeface="Arial"/>
              </a:defRPr>
            </a:lvl3pPr>
            <a:lvl4pPr indent="-1066800" lvl="3" marL="878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4pPr>
            <a:lvl5pPr indent="-1143000" lvl="4" marL="1132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5pPr>
            <a:lvl6pPr indent="-1143000" lvl="5" marL="118618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6pPr>
            <a:lvl7pPr indent="-1054100" lvl="6" marL="12382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7pPr>
            <a:lvl8pPr indent="-1054100" lvl="7" marL="129159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8pPr>
            <a:lvl9pPr indent="-1143000" lvl="8" marL="13525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9pPr>
          </a:lstStyle>
          <a:p/>
        </p:txBody>
      </p:sp>
      <p:sp>
        <p:nvSpPr>
          <p:cNvPr id="82" name="Shape 82"/>
          <p:cNvSpPr txBox="1"/>
          <p:nvPr>
            <p:ph idx="2" type="body"/>
          </p:nvPr>
        </p:nvSpPr>
        <p:spPr>
          <a:xfrm>
            <a:off x="1645444" y="9184340"/>
            <a:ext cx="10830000" cy="30022800"/>
          </a:xfrm>
          <a:prstGeom prst="rect">
            <a:avLst/>
          </a:prstGeom>
          <a:noFill/>
          <a:ln>
            <a:noFill/>
          </a:ln>
        </p:spPr>
        <p:txBody>
          <a:bodyPr anchorCtr="0" anchor="t" bIns="107500" lIns="107500" rIns="107500" tIns="107500"/>
          <a:lstStyle>
            <a:lvl1pPr indent="0" lvl="0" marL="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2pPr>
            <a:lvl3pPr indent="0" lvl="2" marL="10668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3pPr>
            <a:lvl4pPr indent="0" lvl="3" marL="16002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4pPr>
            <a:lvl5pPr indent="0" lvl="4" marL="21336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5pPr>
            <a:lvl6pPr indent="0" lvl="5" marL="26670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6pPr>
            <a:lvl7pPr indent="0" lvl="6" marL="32004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7pPr>
            <a:lvl8pPr indent="0" lvl="7" marL="37973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8pPr>
            <a:lvl9pPr indent="0" lvl="8" marL="4330700" marR="0" rtl="0" algn="l">
              <a:spcBef>
                <a:spcPts val="0"/>
              </a:spcBef>
              <a:spcAft>
                <a:spcPts val="0"/>
              </a:spcAft>
              <a:buClr>
                <a:schemeClr val="dk1"/>
              </a:buClr>
              <a:buFont typeface="Arial"/>
              <a:buNone/>
              <a:defRPr b="0" i="0" sz="1000" u="none" cap="none" strike="noStrike">
                <a:solidFill>
                  <a:schemeClr val="dk1"/>
                </a:solidFill>
                <a:latin typeface="Arial"/>
                <a:ea typeface="Arial"/>
                <a:cs typeface="Arial"/>
                <a:sym typeface="Arial"/>
              </a:defRPr>
            </a:lvl9pPr>
          </a:lstStyle>
          <a:p/>
        </p:txBody>
      </p:sp>
      <p:sp>
        <p:nvSpPr>
          <p:cNvPr id="83" name="Shape 83"/>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84" name="Shape 84"/>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85" name="Shape 85"/>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86" name="Shape 86"/>
        <p:cNvGrpSpPr/>
        <p:nvPr/>
      </p:nvGrpSpPr>
      <p:grpSpPr>
        <a:xfrm>
          <a:off x="0" y="0"/>
          <a:ext cx="0" cy="0"/>
          <a:chOff x="0" y="0"/>
          <a:chExt cx="0" cy="0"/>
        </a:xfrm>
      </p:grpSpPr>
      <p:sp>
        <p:nvSpPr>
          <p:cNvPr id="87" name="Shape 87"/>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88" name="Shape 88"/>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89" name="Shape 89"/>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90" name="Shape 90"/>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91" name="Shape 91"/>
        <p:cNvGrpSpPr/>
        <p:nvPr/>
      </p:nvGrpSpPr>
      <p:grpSpPr>
        <a:xfrm>
          <a:off x="0" y="0"/>
          <a:ext cx="0" cy="0"/>
          <a:chOff x="0" y="0"/>
          <a:chExt cx="0" cy="0"/>
        </a:xfrm>
      </p:grpSpPr>
      <p:sp>
        <p:nvSpPr>
          <p:cNvPr id="92" name="Shape 92"/>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93" name="Shape 93"/>
          <p:cNvSpPr txBox="1"/>
          <p:nvPr>
            <p:ph idx="1" type="body"/>
          </p:nvPr>
        </p:nvSpPr>
        <p:spPr>
          <a:xfrm>
            <a:off x="1645443" y="9825317"/>
            <a:ext cx="14544600" cy="4094699"/>
          </a:xfrm>
          <a:prstGeom prst="rect">
            <a:avLst/>
          </a:prstGeom>
          <a:noFill/>
          <a:ln>
            <a:noFill/>
          </a:ln>
        </p:spPr>
        <p:txBody>
          <a:bodyPr anchorCtr="0" anchor="b" bIns="107500" lIns="107500" rIns="107500" tIns="107500"/>
          <a:lstStyle>
            <a:lvl1pPr indent="0" lvl="0" marL="0" marR="0" rtl="0" algn="l">
              <a:spcBef>
                <a:spcPts val="500"/>
              </a:spcBef>
              <a:spcAft>
                <a:spcPts val="0"/>
              </a:spcAft>
              <a:buClr>
                <a:schemeClr val="dk1"/>
              </a:buClr>
              <a:buFont typeface="Arial"/>
              <a:buNone/>
              <a:defRPr b="1" i="0" sz="26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2pPr>
            <a:lvl3pPr indent="0" lvl="2" marL="10668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3pPr>
            <a:lvl4pPr indent="0" lvl="3" marL="16002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4pPr>
            <a:lvl5pPr indent="0" lvl="4" marL="21336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5pPr>
            <a:lvl6pPr indent="0" lvl="5" marL="26670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6pPr>
            <a:lvl7pPr indent="0" lvl="6" marL="32004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7pPr>
            <a:lvl8pPr indent="0" lvl="7" marL="37973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8pPr>
            <a:lvl9pPr indent="0" lvl="8" marL="43307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9pPr>
          </a:lstStyle>
          <a:p/>
        </p:txBody>
      </p:sp>
      <p:sp>
        <p:nvSpPr>
          <p:cNvPr id="94" name="Shape 94"/>
          <p:cNvSpPr txBox="1"/>
          <p:nvPr>
            <p:ph idx="2" type="body"/>
          </p:nvPr>
        </p:nvSpPr>
        <p:spPr>
          <a:xfrm>
            <a:off x="1645443" y="13919948"/>
            <a:ext cx="14544600" cy="25287300"/>
          </a:xfrm>
          <a:prstGeom prst="rect">
            <a:avLst/>
          </a:prstGeom>
          <a:noFill/>
          <a:ln>
            <a:noFill/>
          </a:ln>
        </p:spPr>
        <p:txBody>
          <a:bodyPr anchorCtr="0" anchor="t" bIns="107500" lIns="107500" rIns="107500" tIns="107500"/>
          <a:lstStyle>
            <a:lvl1pPr indent="-1663700" lvl="0" marL="1866900" marR="0" rtl="0" algn="l">
              <a:spcBef>
                <a:spcPts val="500"/>
              </a:spcBef>
              <a:spcAft>
                <a:spcPts val="0"/>
              </a:spcAft>
              <a:buClr>
                <a:schemeClr val="dk1"/>
              </a:buClr>
              <a:buSzPct val="100000"/>
              <a:buFont typeface="Arial"/>
              <a:buChar char="•"/>
              <a:defRPr b="0" i="0" sz="2600" u="none" cap="none" strike="noStrike">
                <a:solidFill>
                  <a:schemeClr val="dk1"/>
                </a:solidFill>
                <a:latin typeface="Arial"/>
                <a:ea typeface="Arial"/>
                <a:cs typeface="Arial"/>
                <a:sym typeface="Arial"/>
              </a:defRPr>
            </a:lvl1pPr>
            <a:lvl2pPr indent="-1397000" lvl="1" marL="40640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2pPr>
            <a:lvl3pPr indent="-1130300" lvl="2" marL="63246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3pPr>
            <a:lvl4pPr indent="-1130300" lvl="3" marL="878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4pPr>
            <a:lvl5pPr indent="-1143000" lvl="4" marL="1132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5pPr>
            <a:lvl6pPr indent="-1143000" lvl="5" marL="118618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6pPr>
            <a:lvl7pPr indent="-1130300" lvl="6" marL="12382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7pPr>
            <a:lvl8pPr indent="-1130300" lvl="7" marL="129159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8pPr>
            <a:lvl9pPr indent="-1206500" lvl="8" marL="13525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9pPr>
          </a:lstStyle>
          <a:p/>
        </p:txBody>
      </p:sp>
      <p:sp>
        <p:nvSpPr>
          <p:cNvPr id="95" name="Shape 95"/>
          <p:cNvSpPr txBox="1"/>
          <p:nvPr>
            <p:ph idx="3" type="body"/>
          </p:nvPr>
        </p:nvSpPr>
        <p:spPr>
          <a:xfrm>
            <a:off x="16722328" y="9825317"/>
            <a:ext cx="14550600" cy="4094699"/>
          </a:xfrm>
          <a:prstGeom prst="rect">
            <a:avLst/>
          </a:prstGeom>
          <a:noFill/>
          <a:ln>
            <a:noFill/>
          </a:ln>
        </p:spPr>
        <p:txBody>
          <a:bodyPr anchorCtr="0" anchor="b" bIns="107500" lIns="107500" rIns="107500" tIns="107500"/>
          <a:lstStyle>
            <a:lvl1pPr indent="0" lvl="0" marL="0" marR="0" rtl="0" algn="l">
              <a:spcBef>
                <a:spcPts val="500"/>
              </a:spcBef>
              <a:spcAft>
                <a:spcPts val="0"/>
              </a:spcAft>
              <a:buClr>
                <a:schemeClr val="dk1"/>
              </a:buClr>
              <a:buFont typeface="Arial"/>
              <a:buNone/>
              <a:defRPr b="1" i="0" sz="26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2pPr>
            <a:lvl3pPr indent="0" lvl="2" marL="10668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3pPr>
            <a:lvl4pPr indent="0" lvl="3" marL="16002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4pPr>
            <a:lvl5pPr indent="0" lvl="4" marL="21336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5pPr>
            <a:lvl6pPr indent="0" lvl="5" marL="26670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6pPr>
            <a:lvl7pPr indent="0" lvl="6" marL="32004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7pPr>
            <a:lvl8pPr indent="0" lvl="7" marL="37973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8pPr>
            <a:lvl9pPr indent="0" lvl="8" marL="4330700" marR="0" rtl="0" algn="l">
              <a:spcBef>
                <a:spcPts val="500"/>
              </a:spcBef>
              <a:spcAft>
                <a:spcPts val="0"/>
              </a:spcAft>
              <a:buClr>
                <a:schemeClr val="dk1"/>
              </a:buClr>
              <a:buFont typeface="Arial"/>
              <a:buNone/>
              <a:defRPr b="1" i="0" sz="2100" u="none" cap="none" strike="noStrike">
                <a:solidFill>
                  <a:schemeClr val="dk1"/>
                </a:solidFill>
                <a:latin typeface="Arial"/>
                <a:ea typeface="Arial"/>
                <a:cs typeface="Arial"/>
                <a:sym typeface="Arial"/>
              </a:defRPr>
            </a:lvl9pPr>
          </a:lstStyle>
          <a:p/>
        </p:txBody>
      </p:sp>
      <p:sp>
        <p:nvSpPr>
          <p:cNvPr id="96" name="Shape 96"/>
          <p:cNvSpPr txBox="1"/>
          <p:nvPr>
            <p:ph idx="4" type="body"/>
          </p:nvPr>
        </p:nvSpPr>
        <p:spPr>
          <a:xfrm>
            <a:off x="16722328" y="13919948"/>
            <a:ext cx="14550600" cy="25287300"/>
          </a:xfrm>
          <a:prstGeom prst="rect">
            <a:avLst/>
          </a:prstGeom>
          <a:noFill/>
          <a:ln>
            <a:noFill/>
          </a:ln>
        </p:spPr>
        <p:txBody>
          <a:bodyPr anchorCtr="0" anchor="t" bIns="107500" lIns="107500" rIns="107500" tIns="107500"/>
          <a:lstStyle>
            <a:lvl1pPr indent="-1663700" lvl="0" marL="1866900" marR="0" rtl="0" algn="l">
              <a:spcBef>
                <a:spcPts val="500"/>
              </a:spcBef>
              <a:spcAft>
                <a:spcPts val="0"/>
              </a:spcAft>
              <a:buClr>
                <a:schemeClr val="dk1"/>
              </a:buClr>
              <a:buSzPct val="100000"/>
              <a:buFont typeface="Arial"/>
              <a:buChar char="•"/>
              <a:defRPr b="0" i="0" sz="2600" u="none" cap="none" strike="noStrike">
                <a:solidFill>
                  <a:schemeClr val="dk1"/>
                </a:solidFill>
                <a:latin typeface="Arial"/>
                <a:ea typeface="Arial"/>
                <a:cs typeface="Arial"/>
                <a:sym typeface="Arial"/>
              </a:defRPr>
            </a:lvl1pPr>
            <a:lvl2pPr indent="-1397000" lvl="1" marL="40640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2pPr>
            <a:lvl3pPr indent="-1130300" lvl="2" marL="63246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3pPr>
            <a:lvl4pPr indent="-1130300" lvl="3" marL="878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4pPr>
            <a:lvl5pPr indent="-1143000" lvl="4" marL="1132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5pPr>
            <a:lvl6pPr indent="-1143000" lvl="5" marL="118618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6pPr>
            <a:lvl7pPr indent="-1130300" lvl="6" marL="12382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7pPr>
            <a:lvl8pPr indent="-1130300" lvl="7" marL="129159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8pPr>
            <a:lvl9pPr indent="-1206500" lvl="8" marL="13525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9pPr>
          </a:lstStyle>
          <a:p/>
        </p:txBody>
      </p:sp>
      <p:sp>
        <p:nvSpPr>
          <p:cNvPr id="97" name="Shape 97"/>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98" name="Shape 98"/>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99" name="Shape 99"/>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100" name="Shape 100"/>
        <p:cNvGrpSpPr/>
        <p:nvPr/>
      </p:nvGrpSpPr>
      <p:grpSpPr>
        <a:xfrm>
          <a:off x="0" y="0"/>
          <a:ext cx="0" cy="0"/>
          <a:chOff x="0" y="0"/>
          <a:chExt cx="0" cy="0"/>
        </a:xfrm>
      </p:grpSpPr>
      <p:sp>
        <p:nvSpPr>
          <p:cNvPr id="101" name="Shape 101"/>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102" name="Shape 102"/>
          <p:cNvSpPr txBox="1"/>
          <p:nvPr>
            <p:ph idx="1" type="body"/>
          </p:nvPr>
        </p:nvSpPr>
        <p:spPr>
          <a:xfrm>
            <a:off x="1645444" y="10242177"/>
            <a:ext cx="14756700" cy="28965000"/>
          </a:xfrm>
          <a:prstGeom prst="rect">
            <a:avLst/>
          </a:prstGeom>
          <a:noFill/>
          <a:ln>
            <a:noFill/>
          </a:ln>
        </p:spPr>
        <p:txBody>
          <a:bodyPr anchorCtr="0" anchor="t" bIns="107500" lIns="107500" rIns="107500" tIns="107500"/>
          <a:lstStyle>
            <a:lvl1pPr indent="-1663700" lvl="0" marL="1866900" marR="0" rtl="0" algn="l">
              <a:spcBef>
                <a:spcPts val="500"/>
              </a:spcBef>
              <a:spcAft>
                <a:spcPts val="0"/>
              </a:spcAft>
              <a:buClr>
                <a:schemeClr val="dk1"/>
              </a:buClr>
              <a:buSzPct val="100000"/>
              <a:buFont typeface="Arial"/>
              <a:buChar char="•"/>
              <a:defRPr b="0" i="0" sz="3100" u="none" cap="none" strike="noStrike">
                <a:solidFill>
                  <a:schemeClr val="dk1"/>
                </a:solidFill>
                <a:latin typeface="Arial"/>
                <a:ea typeface="Arial"/>
                <a:cs typeface="Arial"/>
                <a:sym typeface="Arial"/>
              </a:defRPr>
            </a:lvl1pPr>
            <a:lvl2pPr indent="-1397000" lvl="1" marL="4064000" marR="0" rtl="0" algn="l">
              <a:spcBef>
                <a:spcPts val="500"/>
              </a:spcBef>
              <a:spcAft>
                <a:spcPts val="0"/>
              </a:spcAft>
              <a:buClr>
                <a:schemeClr val="dk1"/>
              </a:buClr>
              <a:buSzPct val="100000"/>
              <a:buFont typeface="Arial"/>
              <a:buChar char="–"/>
              <a:defRPr b="0" i="0" sz="2600" u="none" cap="none" strike="noStrike">
                <a:solidFill>
                  <a:schemeClr val="dk1"/>
                </a:solidFill>
                <a:latin typeface="Arial"/>
                <a:ea typeface="Arial"/>
                <a:cs typeface="Arial"/>
                <a:sym typeface="Arial"/>
              </a:defRPr>
            </a:lvl2pPr>
            <a:lvl3pPr indent="-1130300" lvl="2" marL="63246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3pPr>
            <a:lvl4pPr indent="-1130300" lvl="3" marL="878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4pPr>
            <a:lvl5pPr indent="-1143000" lvl="4" marL="1132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5pPr>
            <a:lvl6pPr indent="-1143000" lvl="5" marL="118618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6pPr>
            <a:lvl7pPr indent="-1130300" lvl="6" marL="12382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7pPr>
            <a:lvl8pPr indent="-1130300" lvl="7" marL="129159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8pPr>
            <a:lvl9pPr indent="-1206500" lvl="8" marL="13525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9pPr>
          </a:lstStyle>
          <a:p/>
        </p:txBody>
      </p:sp>
      <p:sp>
        <p:nvSpPr>
          <p:cNvPr id="103" name="Shape 103"/>
          <p:cNvSpPr txBox="1"/>
          <p:nvPr>
            <p:ph idx="2" type="body"/>
          </p:nvPr>
        </p:nvSpPr>
        <p:spPr>
          <a:xfrm>
            <a:off x="16516351" y="10242177"/>
            <a:ext cx="14756700" cy="28965000"/>
          </a:xfrm>
          <a:prstGeom prst="rect">
            <a:avLst/>
          </a:prstGeom>
          <a:noFill/>
          <a:ln>
            <a:noFill/>
          </a:ln>
        </p:spPr>
        <p:txBody>
          <a:bodyPr anchorCtr="0" anchor="t" bIns="107500" lIns="107500" rIns="107500" tIns="107500"/>
          <a:lstStyle>
            <a:lvl1pPr indent="-1663700" lvl="0" marL="1866900" marR="0" rtl="0" algn="l">
              <a:spcBef>
                <a:spcPts val="500"/>
              </a:spcBef>
              <a:spcAft>
                <a:spcPts val="0"/>
              </a:spcAft>
              <a:buClr>
                <a:schemeClr val="dk1"/>
              </a:buClr>
              <a:buSzPct val="100000"/>
              <a:buFont typeface="Arial"/>
              <a:buChar char="•"/>
              <a:defRPr b="0" i="0" sz="3100" u="none" cap="none" strike="noStrike">
                <a:solidFill>
                  <a:schemeClr val="dk1"/>
                </a:solidFill>
                <a:latin typeface="Arial"/>
                <a:ea typeface="Arial"/>
                <a:cs typeface="Arial"/>
                <a:sym typeface="Arial"/>
              </a:defRPr>
            </a:lvl1pPr>
            <a:lvl2pPr indent="-1397000" lvl="1" marL="4064000" marR="0" rtl="0" algn="l">
              <a:spcBef>
                <a:spcPts val="500"/>
              </a:spcBef>
              <a:spcAft>
                <a:spcPts val="0"/>
              </a:spcAft>
              <a:buClr>
                <a:schemeClr val="dk1"/>
              </a:buClr>
              <a:buSzPct val="100000"/>
              <a:buFont typeface="Arial"/>
              <a:buChar char="–"/>
              <a:defRPr b="0" i="0" sz="2600" u="none" cap="none" strike="noStrike">
                <a:solidFill>
                  <a:schemeClr val="dk1"/>
                </a:solidFill>
                <a:latin typeface="Arial"/>
                <a:ea typeface="Arial"/>
                <a:cs typeface="Arial"/>
                <a:sym typeface="Arial"/>
              </a:defRPr>
            </a:lvl2pPr>
            <a:lvl3pPr indent="-1130300" lvl="2" marL="63246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3pPr>
            <a:lvl4pPr indent="-1130300" lvl="3" marL="878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4pPr>
            <a:lvl5pPr indent="-1143000" lvl="4" marL="113284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5pPr>
            <a:lvl6pPr indent="-1143000" lvl="5" marL="118618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6pPr>
            <a:lvl7pPr indent="-1130300" lvl="6" marL="12382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7pPr>
            <a:lvl8pPr indent="-1130300" lvl="7" marL="129159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8pPr>
            <a:lvl9pPr indent="-1206500" lvl="8" marL="13525500" marR="0" rtl="0" algn="l">
              <a:spcBef>
                <a:spcPts val="500"/>
              </a:spcBef>
              <a:spcAft>
                <a:spcPts val="0"/>
              </a:spcAft>
              <a:buClr>
                <a:schemeClr val="dk1"/>
              </a:buClr>
              <a:buSzPct val="100000"/>
              <a:buFont typeface="Arial"/>
              <a:buChar char="»"/>
              <a:defRPr b="0" i="0" sz="2100" u="none" cap="none" strike="noStrike">
                <a:solidFill>
                  <a:schemeClr val="dk1"/>
                </a:solidFill>
                <a:latin typeface="Arial"/>
                <a:ea typeface="Arial"/>
                <a:cs typeface="Arial"/>
                <a:sym typeface="Arial"/>
              </a:defRPr>
            </a:lvl9pPr>
          </a:lstStyle>
          <a:p/>
        </p:txBody>
      </p:sp>
      <p:sp>
        <p:nvSpPr>
          <p:cNvPr id="104" name="Shape 104"/>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05" name="Shape 105"/>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06" name="Shape 106"/>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1122120" y="18353920"/>
            <a:ext cx="30674100" cy="7183500"/>
          </a:xfrm>
          <a:prstGeom prst="rect">
            <a:avLst/>
          </a:prstGeom>
        </p:spPr>
        <p:txBody>
          <a:bodyPr anchorCtr="0" anchor="ctr" bIns="479475" lIns="479475" rIns="479475" tIns="479475"/>
          <a:lstStyle>
            <a:lvl1pPr lvl="0" algn="ctr">
              <a:spcBef>
                <a:spcPts val="0"/>
              </a:spcBef>
              <a:buSzPct val="100000"/>
              <a:defRPr sz="18900"/>
            </a:lvl1pPr>
            <a:lvl2pPr lvl="1" algn="ctr">
              <a:spcBef>
                <a:spcPts val="0"/>
              </a:spcBef>
              <a:buSzPct val="100000"/>
              <a:defRPr sz="18900"/>
            </a:lvl2pPr>
            <a:lvl3pPr lvl="2" algn="ctr">
              <a:spcBef>
                <a:spcPts val="0"/>
              </a:spcBef>
              <a:buSzPct val="100000"/>
              <a:defRPr sz="18900"/>
            </a:lvl3pPr>
            <a:lvl4pPr lvl="3" algn="ctr">
              <a:spcBef>
                <a:spcPts val="0"/>
              </a:spcBef>
              <a:buSzPct val="100000"/>
              <a:defRPr sz="18900"/>
            </a:lvl4pPr>
            <a:lvl5pPr lvl="4" algn="ctr">
              <a:spcBef>
                <a:spcPts val="0"/>
              </a:spcBef>
              <a:buSzPct val="100000"/>
              <a:defRPr sz="18900"/>
            </a:lvl5pPr>
            <a:lvl6pPr lvl="5" algn="ctr">
              <a:spcBef>
                <a:spcPts val="0"/>
              </a:spcBef>
              <a:buSzPct val="100000"/>
              <a:defRPr sz="18900"/>
            </a:lvl6pPr>
            <a:lvl7pPr lvl="6" algn="ctr">
              <a:spcBef>
                <a:spcPts val="0"/>
              </a:spcBef>
              <a:buSzPct val="100000"/>
              <a:defRPr sz="18900"/>
            </a:lvl7pPr>
            <a:lvl8pPr lvl="7" algn="ctr">
              <a:spcBef>
                <a:spcPts val="0"/>
              </a:spcBef>
              <a:buSzPct val="100000"/>
              <a:defRPr sz="18900"/>
            </a:lvl8pPr>
            <a:lvl9pPr lvl="8" algn="ctr">
              <a:spcBef>
                <a:spcPts val="0"/>
              </a:spcBef>
              <a:buSzPct val="100000"/>
              <a:defRPr sz="18900"/>
            </a:lvl9pPr>
          </a:lstStyle>
          <a:p/>
        </p:txBody>
      </p:sp>
      <p:sp>
        <p:nvSpPr>
          <p:cNvPr id="15" name="Shape 15"/>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07" name="Shape 107"/>
        <p:cNvGrpSpPr/>
        <p:nvPr/>
      </p:nvGrpSpPr>
      <p:grpSpPr>
        <a:xfrm>
          <a:off x="0" y="0"/>
          <a:ext cx="0" cy="0"/>
          <a:chOff x="0" y="0"/>
          <a:chExt cx="0" cy="0"/>
        </a:xfrm>
      </p:grpSpPr>
      <p:sp>
        <p:nvSpPr>
          <p:cNvPr id="108" name="Shape 108"/>
          <p:cNvSpPr txBox="1"/>
          <p:nvPr>
            <p:ph type="title"/>
          </p:nvPr>
        </p:nvSpPr>
        <p:spPr>
          <a:xfrm>
            <a:off x="2600325" y="28205209"/>
            <a:ext cx="27981000" cy="8715900"/>
          </a:xfrm>
          <a:prstGeom prst="rect">
            <a:avLst/>
          </a:prstGeom>
          <a:noFill/>
          <a:ln>
            <a:noFill/>
          </a:ln>
        </p:spPr>
        <p:txBody>
          <a:bodyPr anchorCtr="0" anchor="t" bIns="107500" lIns="107500" rIns="107500" tIns="107500"/>
          <a:lstStyle>
            <a:lvl1pPr indent="0" lvl="0" marL="0" marR="0" rtl="0" algn="l">
              <a:spcBef>
                <a:spcPts val="0"/>
              </a:spcBef>
              <a:spcAft>
                <a:spcPts val="0"/>
              </a:spcAft>
              <a:buNone/>
              <a:defRPr b="1" i="0" sz="47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109" name="Shape 109"/>
          <p:cNvSpPr txBox="1"/>
          <p:nvPr>
            <p:ph idx="1" type="body"/>
          </p:nvPr>
        </p:nvSpPr>
        <p:spPr>
          <a:xfrm>
            <a:off x="2600325" y="18604006"/>
            <a:ext cx="27981000" cy="9601200"/>
          </a:xfrm>
          <a:prstGeom prst="rect">
            <a:avLst/>
          </a:prstGeom>
          <a:noFill/>
          <a:ln>
            <a:noFill/>
          </a:ln>
        </p:spPr>
        <p:txBody>
          <a:bodyPr anchorCtr="0" anchor="b" bIns="107500" lIns="107500" rIns="107500" tIns="107500"/>
          <a:lstStyle>
            <a:lvl1pPr indent="0" lvl="0" marL="0" marR="0" rtl="0" algn="l">
              <a:spcBef>
                <a:spcPts val="500"/>
              </a:spcBef>
              <a:spcAft>
                <a:spcPts val="0"/>
              </a:spcAft>
              <a:buClr>
                <a:schemeClr val="dk1"/>
              </a:buClr>
              <a:buFont typeface="Arial"/>
              <a:buNone/>
              <a:defRPr b="0" i="0" sz="2100" u="none" cap="none" strike="noStrike">
                <a:solidFill>
                  <a:schemeClr val="dk1"/>
                </a:solidFill>
                <a:latin typeface="Arial"/>
                <a:ea typeface="Arial"/>
                <a:cs typeface="Arial"/>
                <a:sym typeface="Arial"/>
              </a:defRPr>
            </a:lvl1pPr>
            <a:lvl2pPr indent="0" lvl="1" marL="533400" marR="0" rtl="0" algn="l">
              <a:spcBef>
                <a:spcPts val="500"/>
              </a:spcBef>
              <a:spcAft>
                <a:spcPts val="0"/>
              </a:spcAft>
              <a:buClr>
                <a:schemeClr val="dk1"/>
              </a:buClr>
              <a:buFont typeface="Arial"/>
              <a:buNone/>
              <a:defRPr b="0" i="0" sz="2100" u="none" cap="none" strike="noStrike">
                <a:solidFill>
                  <a:schemeClr val="dk1"/>
                </a:solidFill>
                <a:latin typeface="Arial"/>
                <a:ea typeface="Arial"/>
                <a:cs typeface="Arial"/>
                <a:sym typeface="Arial"/>
              </a:defRPr>
            </a:lvl2pPr>
            <a:lvl3pPr indent="0" lvl="2" marL="1066800" marR="0" rtl="0" algn="l">
              <a:spcBef>
                <a:spcPts val="500"/>
              </a:spcBef>
              <a:spcAft>
                <a:spcPts val="0"/>
              </a:spcAft>
              <a:buClr>
                <a:schemeClr val="dk1"/>
              </a:buClr>
              <a:buFont typeface="Arial"/>
              <a:buNone/>
              <a:defRPr b="0" i="0" sz="2100" u="none" cap="none" strike="noStrike">
                <a:solidFill>
                  <a:schemeClr val="dk1"/>
                </a:solidFill>
                <a:latin typeface="Arial"/>
                <a:ea typeface="Arial"/>
                <a:cs typeface="Arial"/>
                <a:sym typeface="Arial"/>
              </a:defRPr>
            </a:lvl3pPr>
            <a:lvl4pPr indent="0" lvl="3" marL="16002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4pPr>
            <a:lvl5pPr indent="0" lvl="4" marL="21336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5pPr>
            <a:lvl6pPr indent="0" lvl="5" marL="26670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6pPr>
            <a:lvl7pPr indent="0" lvl="6" marL="32004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7pPr>
            <a:lvl8pPr indent="0" lvl="7" marL="37973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8pPr>
            <a:lvl9pPr indent="0" lvl="8" marL="4330700" marR="0" rtl="0" algn="l">
              <a:spcBef>
                <a:spcPts val="500"/>
              </a:spcBef>
              <a:spcAft>
                <a:spcPts val="0"/>
              </a:spcAft>
              <a:buClr>
                <a:schemeClr val="dk1"/>
              </a:buClr>
              <a:buFont typeface="Arial"/>
              <a:buNone/>
              <a:defRPr b="0" i="0" sz="1600" u="none" cap="none" strike="noStrike">
                <a:solidFill>
                  <a:schemeClr val="dk1"/>
                </a:solidFill>
                <a:latin typeface="Arial"/>
                <a:ea typeface="Arial"/>
                <a:cs typeface="Arial"/>
                <a:sym typeface="Arial"/>
              </a:defRPr>
            </a:lvl9pPr>
          </a:lstStyle>
          <a:p/>
        </p:txBody>
      </p:sp>
      <p:sp>
        <p:nvSpPr>
          <p:cNvPr id="110" name="Shape 110"/>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11" name="Shape 111"/>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12" name="Shape 112"/>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13" name="Shape 113"/>
        <p:cNvGrpSpPr/>
        <p:nvPr/>
      </p:nvGrpSpPr>
      <p:grpSpPr>
        <a:xfrm>
          <a:off x="0" y="0"/>
          <a:ext cx="0" cy="0"/>
          <a:chOff x="0" y="0"/>
          <a:chExt cx="0" cy="0"/>
        </a:xfrm>
      </p:grpSpPr>
      <p:sp>
        <p:nvSpPr>
          <p:cNvPr id="114" name="Shape 114"/>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115" name="Shape 115"/>
          <p:cNvSpPr txBox="1"/>
          <p:nvPr>
            <p:ph idx="1" type="body"/>
          </p:nvPr>
        </p:nvSpPr>
        <p:spPr>
          <a:xfrm>
            <a:off x="1646236" y="10242550"/>
            <a:ext cx="29627400" cy="28963800"/>
          </a:xfrm>
          <a:prstGeom prst="rect">
            <a:avLst/>
          </a:prstGeom>
          <a:noFill/>
          <a:ln>
            <a:noFill/>
          </a:ln>
        </p:spPr>
        <p:txBody>
          <a:bodyPr anchorCtr="0" anchor="t" bIns="107500" lIns="107500" rIns="107500" tIns="107500"/>
          <a:lstStyle>
            <a:lvl1pPr indent="-736600" lvl="0" marL="1866900" marR="0" rtl="0" algn="l">
              <a:spcBef>
                <a:spcPts val="3700"/>
              </a:spcBef>
              <a:spcAft>
                <a:spcPts val="0"/>
              </a:spcAft>
              <a:buClr>
                <a:schemeClr val="dk1"/>
              </a:buClr>
              <a:buSzPct val="100000"/>
              <a:buFont typeface="Arial"/>
              <a:buChar char="•"/>
              <a:defRPr b="0" i="0" sz="17800" u="none" cap="none" strike="noStrike">
                <a:solidFill>
                  <a:schemeClr val="dk1"/>
                </a:solidFill>
                <a:latin typeface="Arial"/>
                <a:ea typeface="Arial"/>
                <a:cs typeface="Arial"/>
                <a:sym typeface="Arial"/>
              </a:defRPr>
            </a:lvl1pPr>
            <a:lvl2pPr indent="-596900" lvl="1" marL="4064000" marR="0" rtl="0" algn="l">
              <a:spcBef>
                <a:spcPts val="3100"/>
              </a:spcBef>
              <a:spcAft>
                <a:spcPts val="0"/>
              </a:spcAft>
              <a:buClr>
                <a:schemeClr val="dk1"/>
              </a:buClr>
              <a:buSzPct val="100000"/>
              <a:buFont typeface="Arial"/>
              <a:buChar char="–"/>
              <a:defRPr b="0" i="0" sz="15200" u="none" cap="none" strike="noStrike">
                <a:solidFill>
                  <a:schemeClr val="dk1"/>
                </a:solidFill>
                <a:latin typeface="Arial"/>
                <a:ea typeface="Arial"/>
                <a:cs typeface="Arial"/>
                <a:sym typeface="Arial"/>
              </a:defRPr>
            </a:lvl2pPr>
            <a:lvl3pPr indent="-457200" lvl="2" marL="6324600" marR="0" rtl="0" algn="l">
              <a:spcBef>
                <a:spcPts val="260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3pPr>
            <a:lvl4pPr indent="-533400" lvl="3" marL="878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4pPr>
            <a:lvl5pPr indent="-533400" lvl="4" marL="1132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5pPr>
            <a:lvl6pPr indent="-533400" lvl="5" marL="118618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6pPr>
            <a:lvl7pPr indent="-520700" lvl="6" marL="12382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7pPr>
            <a:lvl8pPr indent="-533400" lvl="7" marL="129159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8pPr>
            <a:lvl9pPr indent="-609600" lvl="8" marL="13525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9pPr>
          </a:lstStyle>
          <a:p/>
        </p:txBody>
      </p:sp>
      <p:sp>
        <p:nvSpPr>
          <p:cNvPr id="116" name="Shape 116"/>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17" name="Shape 117"/>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18" name="Shape 118"/>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19" name="Shape 119"/>
        <p:cNvGrpSpPr/>
        <p:nvPr/>
      </p:nvGrpSpPr>
      <p:grpSpPr>
        <a:xfrm>
          <a:off x="0" y="0"/>
          <a:ext cx="0" cy="0"/>
          <a:chOff x="0" y="0"/>
          <a:chExt cx="0" cy="0"/>
        </a:xfrm>
      </p:grpSpPr>
      <p:sp>
        <p:nvSpPr>
          <p:cNvPr id="120" name="Shape 120"/>
          <p:cNvSpPr txBox="1"/>
          <p:nvPr>
            <p:ph type="ctrTitle"/>
          </p:nvPr>
        </p:nvSpPr>
        <p:spPr>
          <a:xfrm>
            <a:off x="2469358" y="13635320"/>
            <a:ext cx="27979800" cy="9408600"/>
          </a:xfrm>
          <a:prstGeom prst="rect">
            <a:avLst/>
          </a:prstGeom>
          <a:noFill/>
          <a:ln>
            <a:noFill/>
          </a:ln>
        </p:spPr>
        <p:txBody>
          <a:bodyPr anchorCtr="0" anchor="ctr" bIns="107500" lIns="107500" rIns="107500" tIns="107500"/>
          <a:lstStyle>
            <a:lvl1pPr indent="0" lvl="0" marL="0" marR="0" rtl="0" algn="ctr">
              <a:spcBef>
                <a:spcPts val="0"/>
              </a:spcBef>
              <a:spcAft>
                <a:spcPts val="0"/>
              </a:spcAft>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None/>
              <a:defRPr b="0" i="0" sz="24100" u="none" cap="none" strike="noStrike">
                <a:solidFill>
                  <a:schemeClr val="dk2"/>
                </a:solidFill>
                <a:latin typeface="Arial"/>
                <a:ea typeface="Arial"/>
                <a:cs typeface="Arial"/>
                <a:sym typeface="Arial"/>
              </a:defRPr>
            </a:lvl9pPr>
          </a:lstStyle>
          <a:p/>
        </p:txBody>
      </p:sp>
      <p:sp>
        <p:nvSpPr>
          <p:cNvPr id="121" name="Shape 121"/>
          <p:cNvSpPr txBox="1"/>
          <p:nvPr>
            <p:ph idx="1" type="subTitle"/>
          </p:nvPr>
        </p:nvSpPr>
        <p:spPr>
          <a:xfrm>
            <a:off x="4937523" y="24872579"/>
            <a:ext cx="23043300" cy="11214900"/>
          </a:xfrm>
          <a:prstGeom prst="rect">
            <a:avLst/>
          </a:prstGeom>
          <a:noFill/>
          <a:ln>
            <a:noFill/>
          </a:ln>
        </p:spPr>
        <p:txBody>
          <a:bodyPr anchorCtr="0" anchor="t" bIns="107500" lIns="107500" rIns="107500" tIns="107500"/>
          <a:lstStyle>
            <a:lvl1pPr indent="0" lvl="0" marL="0" marR="0" rtl="0" algn="ctr">
              <a:spcBef>
                <a:spcPts val="3700"/>
              </a:spcBef>
              <a:spcAft>
                <a:spcPts val="0"/>
              </a:spcAft>
              <a:buClr>
                <a:schemeClr val="dk1"/>
              </a:buClr>
              <a:buFont typeface="Arial"/>
              <a:buNone/>
              <a:defRPr b="0" i="0" sz="17800" u="none" cap="none" strike="noStrike">
                <a:solidFill>
                  <a:schemeClr val="dk1"/>
                </a:solidFill>
                <a:latin typeface="Arial"/>
                <a:ea typeface="Arial"/>
                <a:cs typeface="Arial"/>
                <a:sym typeface="Arial"/>
              </a:defRPr>
            </a:lvl1pPr>
            <a:lvl2pPr indent="0" lvl="1" marL="533400" marR="0" rtl="0" algn="ctr">
              <a:spcBef>
                <a:spcPts val="3100"/>
              </a:spcBef>
              <a:spcAft>
                <a:spcPts val="0"/>
              </a:spcAft>
              <a:buClr>
                <a:schemeClr val="dk1"/>
              </a:buClr>
              <a:buFont typeface="Arial"/>
              <a:buNone/>
              <a:defRPr b="0" i="0" sz="15200" u="none" cap="none" strike="noStrike">
                <a:solidFill>
                  <a:schemeClr val="dk1"/>
                </a:solidFill>
                <a:latin typeface="Arial"/>
                <a:ea typeface="Arial"/>
                <a:cs typeface="Arial"/>
                <a:sym typeface="Arial"/>
              </a:defRPr>
            </a:lvl2pPr>
            <a:lvl3pPr indent="0" lvl="2" marL="1066800" marR="0" rtl="0" algn="ctr">
              <a:spcBef>
                <a:spcPts val="2600"/>
              </a:spcBef>
              <a:spcAft>
                <a:spcPts val="0"/>
              </a:spcAft>
              <a:buClr>
                <a:schemeClr val="dk1"/>
              </a:buClr>
              <a:buFont typeface="Arial"/>
              <a:buNone/>
              <a:defRPr b="0" i="0" sz="13100" u="none" cap="none" strike="noStrike">
                <a:solidFill>
                  <a:schemeClr val="dk1"/>
                </a:solidFill>
                <a:latin typeface="Arial"/>
                <a:ea typeface="Arial"/>
                <a:cs typeface="Arial"/>
                <a:sym typeface="Arial"/>
              </a:defRPr>
            </a:lvl3pPr>
            <a:lvl4pPr indent="0" lvl="3" marL="16002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4pPr>
            <a:lvl5pPr indent="0" lvl="4" marL="21336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5pPr>
            <a:lvl6pPr indent="0" lvl="5" marL="26670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6pPr>
            <a:lvl7pPr indent="0" lvl="6" marL="32004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7pPr>
            <a:lvl8pPr indent="0" lvl="7" marL="37973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8pPr>
            <a:lvl9pPr indent="0" lvl="8" marL="4330700" marR="0" rtl="0" algn="ctr">
              <a:spcBef>
                <a:spcPts val="2100"/>
              </a:spcBef>
              <a:spcAft>
                <a:spcPts val="0"/>
              </a:spcAft>
              <a:buClr>
                <a:schemeClr val="dk1"/>
              </a:buClr>
              <a:buFont typeface="Arial"/>
              <a:buNone/>
              <a:defRPr b="0" i="0" sz="11000" u="none" cap="none" strike="noStrike">
                <a:solidFill>
                  <a:schemeClr val="dk1"/>
                </a:solidFill>
                <a:latin typeface="Arial"/>
                <a:ea typeface="Arial"/>
                <a:cs typeface="Arial"/>
                <a:sym typeface="Arial"/>
              </a:defRPr>
            </a:lvl9pPr>
          </a:lstStyle>
          <a:p/>
        </p:txBody>
      </p:sp>
      <p:sp>
        <p:nvSpPr>
          <p:cNvPr id="122" name="Shape 122"/>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23" name="Shape 123"/>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None/>
              <a:defRPr b="0" i="0" sz="10000" u="none">
                <a:solidFill>
                  <a:schemeClr val="dk1"/>
                </a:solidFill>
                <a:latin typeface="Arial"/>
                <a:ea typeface="Arial"/>
                <a:cs typeface="Arial"/>
                <a:sym typeface="Arial"/>
              </a:defRPr>
            </a:lvl1pPr>
            <a:lvl2pPr indent="0" lvl="1" marL="5334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None/>
              <a:defRPr b="0" i="0" sz="10000" u="none" cap="none" strike="noStrike">
                <a:solidFill>
                  <a:schemeClr val="dk1"/>
                </a:solidFill>
                <a:latin typeface="Arial"/>
                <a:ea typeface="Arial"/>
                <a:cs typeface="Arial"/>
                <a:sym typeface="Arial"/>
              </a:defRPr>
            </a:lvl9pPr>
          </a:lstStyle>
          <a:p/>
        </p:txBody>
      </p:sp>
      <p:sp>
        <p:nvSpPr>
          <p:cNvPr id="124" name="Shape 124"/>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a:solidFill>
                  <a:schemeClr val="dk1"/>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1122120" y="3797546"/>
            <a:ext cx="30674100" cy="4887000"/>
          </a:xfrm>
          <a:prstGeom prst="rect">
            <a:avLst/>
          </a:prstGeom>
        </p:spPr>
        <p:txBody>
          <a:bodyPr anchorCtr="0" anchor="t" bIns="479475" lIns="479475" rIns="479475" tIns="47947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1122120" y="9834453"/>
            <a:ext cx="30674100" cy="29153400"/>
          </a:xfrm>
          <a:prstGeom prst="rect">
            <a:avLst/>
          </a:prstGeom>
        </p:spPr>
        <p:txBody>
          <a:bodyPr anchorCtr="0" anchor="t" bIns="479475" lIns="479475" rIns="479475" tIns="47947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1122120" y="3797546"/>
            <a:ext cx="30674100" cy="4887000"/>
          </a:xfrm>
          <a:prstGeom prst="rect">
            <a:avLst/>
          </a:prstGeom>
        </p:spPr>
        <p:txBody>
          <a:bodyPr anchorCtr="0" anchor="t" bIns="479475" lIns="479475" rIns="479475" tIns="47947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1122119" y="9834453"/>
            <a:ext cx="14399700" cy="29153400"/>
          </a:xfrm>
          <a:prstGeom prst="rect">
            <a:avLst/>
          </a:prstGeom>
        </p:spPr>
        <p:txBody>
          <a:bodyPr anchorCtr="0" anchor="t" bIns="479475" lIns="479475" rIns="479475" tIns="479475"/>
          <a:lstStyle>
            <a:lvl1pPr lvl="0">
              <a:spcBef>
                <a:spcPts val="0"/>
              </a:spcBef>
              <a:buSzPct val="100000"/>
              <a:defRPr sz="73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23" name="Shape 23"/>
          <p:cNvSpPr txBox="1"/>
          <p:nvPr>
            <p:ph idx="2" type="body"/>
          </p:nvPr>
        </p:nvSpPr>
        <p:spPr>
          <a:xfrm>
            <a:off x="17396639" y="9834453"/>
            <a:ext cx="14399700" cy="29153400"/>
          </a:xfrm>
          <a:prstGeom prst="rect">
            <a:avLst/>
          </a:prstGeom>
        </p:spPr>
        <p:txBody>
          <a:bodyPr anchorCtr="0" anchor="t" bIns="479475" lIns="479475" rIns="479475" tIns="479475"/>
          <a:lstStyle>
            <a:lvl1pPr lvl="0">
              <a:spcBef>
                <a:spcPts val="0"/>
              </a:spcBef>
              <a:buSzPct val="100000"/>
              <a:defRPr sz="73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24" name="Shape 24"/>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1122120" y="3797546"/>
            <a:ext cx="30674100" cy="4887000"/>
          </a:xfrm>
          <a:prstGeom prst="rect">
            <a:avLst/>
          </a:prstGeom>
        </p:spPr>
        <p:txBody>
          <a:bodyPr anchorCtr="0" anchor="t" bIns="479475" lIns="479475" rIns="479475" tIns="47947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1122119" y="4741119"/>
            <a:ext cx="10108800" cy="6448500"/>
          </a:xfrm>
          <a:prstGeom prst="rect">
            <a:avLst/>
          </a:prstGeom>
        </p:spPr>
        <p:txBody>
          <a:bodyPr anchorCtr="0" anchor="b" bIns="479475" lIns="479475" rIns="479475" tIns="479475"/>
          <a:lstStyle>
            <a:lvl1pPr lvl="0">
              <a:spcBef>
                <a:spcPts val="0"/>
              </a:spcBef>
              <a:buSzPct val="100000"/>
              <a:defRPr sz="12600"/>
            </a:lvl1pPr>
            <a:lvl2pPr lvl="1">
              <a:spcBef>
                <a:spcPts val="0"/>
              </a:spcBef>
              <a:buSzPct val="100000"/>
              <a:defRPr sz="12600"/>
            </a:lvl2pPr>
            <a:lvl3pPr lvl="2">
              <a:spcBef>
                <a:spcPts val="0"/>
              </a:spcBef>
              <a:buSzPct val="100000"/>
              <a:defRPr sz="12600"/>
            </a:lvl3pPr>
            <a:lvl4pPr lvl="3">
              <a:spcBef>
                <a:spcPts val="0"/>
              </a:spcBef>
              <a:buSzPct val="100000"/>
              <a:defRPr sz="12600"/>
            </a:lvl4pPr>
            <a:lvl5pPr lvl="4">
              <a:spcBef>
                <a:spcPts val="0"/>
              </a:spcBef>
              <a:buSzPct val="100000"/>
              <a:defRPr sz="12600"/>
            </a:lvl5pPr>
            <a:lvl6pPr lvl="5">
              <a:spcBef>
                <a:spcPts val="0"/>
              </a:spcBef>
              <a:buSzPct val="100000"/>
              <a:defRPr sz="12600"/>
            </a:lvl6pPr>
            <a:lvl7pPr lvl="6">
              <a:spcBef>
                <a:spcPts val="0"/>
              </a:spcBef>
              <a:buSzPct val="100000"/>
              <a:defRPr sz="12600"/>
            </a:lvl7pPr>
            <a:lvl8pPr lvl="7">
              <a:spcBef>
                <a:spcPts val="0"/>
              </a:spcBef>
              <a:buSzPct val="100000"/>
              <a:defRPr sz="12600"/>
            </a:lvl8pPr>
            <a:lvl9pPr lvl="8">
              <a:spcBef>
                <a:spcPts val="0"/>
              </a:spcBef>
              <a:buSzPct val="100000"/>
              <a:defRPr sz="12600"/>
            </a:lvl9pPr>
          </a:lstStyle>
          <a:p/>
        </p:txBody>
      </p:sp>
      <p:sp>
        <p:nvSpPr>
          <p:cNvPr id="30" name="Shape 30"/>
          <p:cNvSpPr txBox="1"/>
          <p:nvPr>
            <p:ph idx="1" type="body"/>
          </p:nvPr>
        </p:nvSpPr>
        <p:spPr>
          <a:xfrm>
            <a:off x="1122119" y="11857920"/>
            <a:ext cx="10108800" cy="27130800"/>
          </a:xfrm>
          <a:prstGeom prst="rect">
            <a:avLst/>
          </a:prstGeom>
        </p:spPr>
        <p:txBody>
          <a:bodyPr anchorCtr="0" anchor="t" bIns="479475" lIns="479475" rIns="479475" tIns="479475"/>
          <a:lstStyle>
            <a:lvl1pPr lvl="0">
              <a:spcBef>
                <a:spcPts val="0"/>
              </a:spcBef>
              <a:buSzPct val="100000"/>
              <a:defRPr sz="6300"/>
            </a:lvl1pPr>
            <a:lvl2pPr lvl="1">
              <a:spcBef>
                <a:spcPts val="0"/>
              </a:spcBef>
              <a:buSzPct val="100000"/>
              <a:defRPr sz="6300"/>
            </a:lvl2pPr>
            <a:lvl3pPr lvl="2">
              <a:spcBef>
                <a:spcPts val="0"/>
              </a:spcBef>
              <a:buSzPct val="100000"/>
              <a:defRPr sz="6300"/>
            </a:lvl3pPr>
            <a:lvl4pPr lvl="3">
              <a:spcBef>
                <a:spcPts val="0"/>
              </a:spcBef>
              <a:buSzPct val="100000"/>
              <a:defRPr sz="6300"/>
            </a:lvl4pPr>
            <a:lvl5pPr lvl="4">
              <a:spcBef>
                <a:spcPts val="0"/>
              </a:spcBef>
              <a:buSzPct val="100000"/>
              <a:defRPr sz="6300"/>
            </a:lvl5pPr>
            <a:lvl6pPr lvl="5">
              <a:spcBef>
                <a:spcPts val="0"/>
              </a:spcBef>
              <a:buSzPct val="100000"/>
              <a:defRPr sz="6300"/>
            </a:lvl6pPr>
            <a:lvl7pPr lvl="6">
              <a:spcBef>
                <a:spcPts val="0"/>
              </a:spcBef>
              <a:buSzPct val="100000"/>
              <a:defRPr sz="6300"/>
            </a:lvl7pPr>
            <a:lvl8pPr lvl="7">
              <a:spcBef>
                <a:spcPts val="0"/>
              </a:spcBef>
              <a:buSzPct val="100000"/>
              <a:defRPr sz="6300"/>
            </a:lvl8pPr>
            <a:lvl9pPr lvl="8">
              <a:spcBef>
                <a:spcPts val="0"/>
              </a:spcBef>
              <a:buSzPct val="100000"/>
              <a:defRPr sz="6300"/>
            </a:lvl9pPr>
          </a:lstStyle>
          <a:p/>
        </p:txBody>
      </p:sp>
      <p:sp>
        <p:nvSpPr>
          <p:cNvPr id="31" name="Shape 31"/>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1764900" y="3841279"/>
            <a:ext cx="22924200" cy="34908300"/>
          </a:xfrm>
          <a:prstGeom prst="rect">
            <a:avLst/>
          </a:prstGeom>
        </p:spPr>
        <p:txBody>
          <a:bodyPr anchorCtr="0" anchor="ctr" bIns="479475" lIns="479475" rIns="479475" tIns="479475"/>
          <a:lstStyle>
            <a:lvl1pPr lvl="0">
              <a:spcBef>
                <a:spcPts val="0"/>
              </a:spcBef>
              <a:buSzPct val="100000"/>
              <a:defRPr sz="25200"/>
            </a:lvl1pPr>
            <a:lvl2pPr lvl="1">
              <a:spcBef>
                <a:spcPts val="0"/>
              </a:spcBef>
              <a:buSzPct val="100000"/>
              <a:defRPr sz="25200"/>
            </a:lvl2pPr>
            <a:lvl3pPr lvl="2">
              <a:spcBef>
                <a:spcPts val="0"/>
              </a:spcBef>
              <a:buSzPct val="100000"/>
              <a:defRPr sz="25200"/>
            </a:lvl3pPr>
            <a:lvl4pPr lvl="3">
              <a:spcBef>
                <a:spcPts val="0"/>
              </a:spcBef>
              <a:buSzPct val="100000"/>
              <a:defRPr sz="25200"/>
            </a:lvl4pPr>
            <a:lvl5pPr lvl="4">
              <a:spcBef>
                <a:spcPts val="0"/>
              </a:spcBef>
              <a:buSzPct val="100000"/>
              <a:defRPr sz="25200"/>
            </a:lvl5pPr>
            <a:lvl6pPr lvl="5">
              <a:spcBef>
                <a:spcPts val="0"/>
              </a:spcBef>
              <a:buSzPct val="100000"/>
              <a:defRPr sz="25200"/>
            </a:lvl6pPr>
            <a:lvl7pPr lvl="6">
              <a:spcBef>
                <a:spcPts val="0"/>
              </a:spcBef>
              <a:buSzPct val="100000"/>
              <a:defRPr sz="25200"/>
            </a:lvl7pPr>
            <a:lvl8pPr lvl="7">
              <a:spcBef>
                <a:spcPts val="0"/>
              </a:spcBef>
              <a:buSzPct val="100000"/>
              <a:defRPr sz="25200"/>
            </a:lvl8pPr>
            <a:lvl9pPr lvl="8">
              <a:spcBef>
                <a:spcPts val="0"/>
              </a:spcBef>
              <a:buSzPct val="100000"/>
              <a:defRPr sz="25200"/>
            </a:lvl9pPr>
          </a:lstStyle>
          <a:p/>
        </p:txBody>
      </p:sp>
      <p:sp>
        <p:nvSpPr>
          <p:cNvPr id="34" name="Shape 34"/>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16459200" y="-1066"/>
            <a:ext cx="16459200" cy="43891200"/>
          </a:xfrm>
          <a:prstGeom prst="rect">
            <a:avLst/>
          </a:prstGeom>
          <a:solidFill>
            <a:schemeClr val="lt2"/>
          </a:solidFill>
          <a:ln>
            <a:noFill/>
          </a:ln>
        </p:spPr>
        <p:txBody>
          <a:bodyPr anchorCtr="0" anchor="ctr" bIns="479475" lIns="479475" rIns="479475" tIns="479475">
            <a:noAutofit/>
          </a:bodyPr>
          <a:lstStyle/>
          <a:p>
            <a:pPr lvl="0">
              <a:spcBef>
                <a:spcPts val="0"/>
              </a:spcBef>
              <a:buNone/>
            </a:pPr>
            <a:r>
              <a:t/>
            </a:r>
            <a:endParaRPr/>
          </a:p>
        </p:txBody>
      </p:sp>
      <p:sp>
        <p:nvSpPr>
          <p:cNvPr id="37" name="Shape 37"/>
          <p:cNvSpPr txBox="1"/>
          <p:nvPr>
            <p:ph type="title"/>
          </p:nvPr>
        </p:nvSpPr>
        <p:spPr>
          <a:xfrm>
            <a:off x="955800" y="10523093"/>
            <a:ext cx="14562600" cy="12648900"/>
          </a:xfrm>
          <a:prstGeom prst="rect">
            <a:avLst/>
          </a:prstGeom>
        </p:spPr>
        <p:txBody>
          <a:bodyPr anchorCtr="0" anchor="b" bIns="479475" lIns="479475" rIns="479475" tIns="479475"/>
          <a:lstStyle>
            <a:lvl1pPr lvl="0" algn="ctr">
              <a:spcBef>
                <a:spcPts val="0"/>
              </a:spcBef>
              <a:buSzPct val="100000"/>
              <a:defRPr sz="22000"/>
            </a:lvl1pPr>
            <a:lvl2pPr lvl="1" algn="ctr">
              <a:spcBef>
                <a:spcPts val="0"/>
              </a:spcBef>
              <a:buSzPct val="100000"/>
              <a:defRPr sz="22000"/>
            </a:lvl2pPr>
            <a:lvl3pPr lvl="2" algn="ctr">
              <a:spcBef>
                <a:spcPts val="0"/>
              </a:spcBef>
              <a:buSzPct val="100000"/>
              <a:defRPr sz="22000"/>
            </a:lvl3pPr>
            <a:lvl4pPr lvl="3" algn="ctr">
              <a:spcBef>
                <a:spcPts val="0"/>
              </a:spcBef>
              <a:buSzPct val="100000"/>
              <a:defRPr sz="22000"/>
            </a:lvl4pPr>
            <a:lvl5pPr lvl="4" algn="ctr">
              <a:spcBef>
                <a:spcPts val="0"/>
              </a:spcBef>
              <a:buSzPct val="100000"/>
              <a:defRPr sz="22000"/>
            </a:lvl5pPr>
            <a:lvl6pPr lvl="5" algn="ctr">
              <a:spcBef>
                <a:spcPts val="0"/>
              </a:spcBef>
              <a:buSzPct val="100000"/>
              <a:defRPr sz="22000"/>
            </a:lvl6pPr>
            <a:lvl7pPr lvl="6" algn="ctr">
              <a:spcBef>
                <a:spcPts val="0"/>
              </a:spcBef>
              <a:buSzPct val="100000"/>
              <a:defRPr sz="22000"/>
            </a:lvl7pPr>
            <a:lvl8pPr lvl="7" algn="ctr">
              <a:spcBef>
                <a:spcPts val="0"/>
              </a:spcBef>
              <a:buSzPct val="100000"/>
              <a:defRPr sz="22000"/>
            </a:lvl8pPr>
            <a:lvl9pPr lvl="8" algn="ctr">
              <a:spcBef>
                <a:spcPts val="0"/>
              </a:spcBef>
              <a:buSzPct val="100000"/>
              <a:defRPr sz="22000"/>
            </a:lvl9pPr>
          </a:lstStyle>
          <a:p/>
        </p:txBody>
      </p:sp>
      <p:sp>
        <p:nvSpPr>
          <p:cNvPr id="38" name="Shape 38"/>
          <p:cNvSpPr txBox="1"/>
          <p:nvPr>
            <p:ph idx="1" type="subTitle"/>
          </p:nvPr>
        </p:nvSpPr>
        <p:spPr>
          <a:xfrm>
            <a:off x="955800" y="23919573"/>
            <a:ext cx="14562600" cy="10539600"/>
          </a:xfrm>
          <a:prstGeom prst="rect">
            <a:avLst/>
          </a:prstGeom>
        </p:spPr>
        <p:txBody>
          <a:bodyPr anchorCtr="0" anchor="t" bIns="479475" lIns="479475" rIns="479475" tIns="479475"/>
          <a:lstStyle>
            <a:lvl1pPr lvl="0" algn="ctr">
              <a:lnSpc>
                <a:spcPct val="100000"/>
              </a:lnSpc>
              <a:spcBef>
                <a:spcPts val="0"/>
              </a:spcBef>
              <a:spcAft>
                <a:spcPts val="0"/>
              </a:spcAft>
              <a:buSzPct val="100000"/>
              <a:buNone/>
              <a:defRPr sz="11000"/>
            </a:lvl1pPr>
            <a:lvl2pPr lvl="1" algn="ctr">
              <a:lnSpc>
                <a:spcPct val="100000"/>
              </a:lnSpc>
              <a:spcBef>
                <a:spcPts val="0"/>
              </a:spcBef>
              <a:spcAft>
                <a:spcPts val="0"/>
              </a:spcAft>
              <a:buSzPct val="100000"/>
              <a:buNone/>
              <a:defRPr sz="11000"/>
            </a:lvl2pPr>
            <a:lvl3pPr lvl="2" algn="ctr">
              <a:lnSpc>
                <a:spcPct val="100000"/>
              </a:lnSpc>
              <a:spcBef>
                <a:spcPts val="0"/>
              </a:spcBef>
              <a:spcAft>
                <a:spcPts val="0"/>
              </a:spcAft>
              <a:buSzPct val="100000"/>
              <a:buNone/>
              <a:defRPr sz="11000"/>
            </a:lvl3pPr>
            <a:lvl4pPr lvl="3" algn="ctr">
              <a:lnSpc>
                <a:spcPct val="100000"/>
              </a:lnSpc>
              <a:spcBef>
                <a:spcPts val="0"/>
              </a:spcBef>
              <a:spcAft>
                <a:spcPts val="0"/>
              </a:spcAft>
              <a:buSzPct val="100000"/>
              <a:buNone/>
              <a:defRPr sz="11000"/>
            </a:lvl4pPr>
            <a:lvl5pPr lvl="4" algn="ctr">
              <a:lnSpc>
                <a:spcPct val="100000"/>
              </a:lnSpc>
              <a:spcBef>
                <a:spcPts val="0"/>
              </a:spcBef>
              <a:spcAft>
                <a:spcPts val="0"/>
              </a:spcAft>
              <a:buSzPct val="100000"/>
              <a:buNone/>
              <a:defRPr sz="11000"/>
            </a:lvl5pPr>
            <a:lvl6pPr lvl="5" algn="ctr">
              <a:lnSpc>
                <a:spcPct val="100000"/>
              </a:lnSpc>
              <a:spcBef>
                <a:spcPts val="0"/>
              </a:spcBef>
              <a:spcAft>
                <a:spcPts val="0"/>
              </a:spcAft>
              <a:buSzPct val="100000"/>
              <a:buNone/>
              <a:defRPr sz="11000"/>
            </a:lvl6pPr>
            <a:lvl7pPr lvl="6" algn="ctr">
              <a:lnSpc>
                <a:spcPct val="100000"/>
              </a:lnSpc>
              <a:spcBef>
                <a:spcPts val="0"/>
              </a:spcBef>
              <a:spcAft>
                <a:spcPts val="0"/>
              </a:spcAft>
              <a:buSzPct val="100000"/>
              <a:buNone/>
              <a:defRPr sz="11000"/>
            </a:lvl7pPr>
            <a:lvl8pPr lvl="7" algn="ctr">
              <a:lnSpc>
                <a:spcPct val="100000"/>
              </a:lnSpc>
              <a:spcBef>
                <a:spcPts val="0"/>
              </a:spcBef>
              <a:spcAft>
                <a:spcPts val="0"/>
              </a:spcAft>
              <a:buSzPct val="100000"/>
              <a:buNone/>
              <a:defRPr sz="11000"/>
            </a:lvl8pPr>
            <a:lvl9pPr lvl="8" algn="ctr">
              <a:lnSpc>
                <a:spcPct val="100000"/>
              </a:lnSpc>
              <a:spcBef>
                <a:spcPts val="0"/>
              </a:spcBef>
              <a:spcAft>
                <a:spcPts val="0"/>
              </a:spcAft>
              <a:buSzPct val="100000"/>
              <a:buNone/>
              <a:defRPr sz="11000"/>
            </a:lvl9pPr>
          </a:lstStyle>
          <a:p/>
        </p:txBody>
      </p:sp>
      <p:sp>
        <p:nvSpPr>
          <p:cNvPr id="39" name="Shape 39"/>
          <p:cNvSpPr txBox="1"/>
          <p:nvPr>
            <p:ph idx="2" type="body"/>
          </p:nvPr>
        </p:nvSpPr>
        <p:spPr>
          <a:xfrm>
            <a:off x="17782200" y="6178773"/>
            <a:ext cx="13813200" cy="31531500"/>
          </a:xfrm>
          <a:prstGeom prst="rect">
            <a:avLst/>
          </a:prstGeom>
        </p:spPr>
        <p:txBody>
          <a:bodyPr anchorCtr="0" anchor="ctr" bIns="479475" lIns="479475" rIns="479475" tIns="47947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1122119" y="36100906"/>
            <a:ext cx="21595800" cy="5163600"/>
          </a:xfrm>
          <a:prstGeom prst="rect">
            <a:avLst/>
          </a:prstGeom>
        </p:spPr>
        <p:txBody>
          <a:bodyPr anchorCtr="0" anchor="ctr" bIns="479475" lIns="479475" rIns="479475" tIns="479475"/>
          <a:lstStyle>
            <a:lvl1pPr lvl="0">
              <a:lnSpc>
                <a:spcPct val="100000"/>
              </a:lnSpc>
              <a:spcBef>
                <a:spcPts val="0"/>
              </a:spcBef>
              <a:spcAft>
                <a:spcPts val="0"/>
              </a:spcAft>
              <a:buNone/>
              <a:defRPr/>
            </a:lvl1pPr>
          </a:lstStyle>
          <a:p/>
        </p:txBody>
      </p:sp>
      <p:sp>
        <p:nvSpPr>
          <p:cNvPr id="43" name="Shape 43"/>
          <p:cNvSpPr txBox="1"/>
          <p:nvPr>
            <p:ph idx="12" type="sldNum"/>
          </p:nvPr>
        </p:nvSpPr>
        <p:spPr>
          <a:xfrm>
            <a:off x="30500848" y="39792783"/>
            <a:ext cx="1975200" cy="3358800"/>
          </a:xfrm>
          <a:prstGeom prst="rect">
            <a:avLst/>
          </a:prstGeom>
        </p:spPr>
        <p:txBody>
          <a:bodyPr anchorCtr="0" anchor="ctr" bIns="479475" lIns="479475" rIns="479475" tIns="47947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1122120" y="3797546"/>
            <a:ext cx="30674100" cy="4887000"/>
          </a:xfrm>
          <a:prstGeom prst="rect">
            <a:avLst/>
          </a:prstGeom>
          <a:noFill/>
          <a:ln>
            <a:noFill/>
          </a:ln>
        </p:spPr>
        <p:txBody>
          <a:bodyPr anchorCtr="0" anchor="t" bIns="479475" lIns="479475" rIns="479475" tIns="479475"/>
          <a:lstStyle>
            <a:lvl1pPr lvl="0">
              <a:spcBef>
                <a:spcPts val="0"/>
              </a:spcBef>
              <a:buClr>
                <a:schemeClr val="dk1"/>
              </a:buClr>
              <a:buSzPct val="100000"/>
              <a:buNone/>
              <a:defRPr sz="14700">
                <a:solidFill>
                  <a:schemeClr val="dk1"/>
                </a:solidFill>
              </a:defRPr>
            </a:lvl1pPr>
            <a:lvl2pPr lvl="1">
              <a:spcBef>
                <a:spcPts val="0"/>
              </a:spcBef>
              <a:buClr>
                <a:schemeClr val="dk1"/>
              </a:buClr>
              <a:buSzPct val="100000"/>
              <a:buNone/>
              <a:defRPr sz="14700">
                <a:solidFill>
                  <a:schemeClr val="dk1"/>
                </a:solidFill>
              </a:defRPr>
            </a:lvl2pPr>
            <a:lvl3pPr lvl="2">
              <a:spcBef>
                <a:spcPts val="0"/>
              </a:spcBef>
              <a:buClr>
                <a:schemeClr val="dk1"/>
              </a:buClr>
              <a:buSzPct val="100000"/>
              <a:buNone/>
              <a:defRPr sz="14700">
                <a:solidFill>
                  <a:schemeClr val="dk1"/>
                </a:solidFill>
              </a:defRPr>
            </a:lvl3pPr>
            <a:lvl4pPr lvl="3">
              <a:spcBef>
                <a:spcPts val="0"/>
              </a:spcBef>
              <a:buClr>
                <a:schemeClr val="dk1"/>
              </a:buClr>
              <a:buSzPct val="100000"/>
              <a:buNone/>
              <a:defRPr sz="14700">
                <a:solidFill>
                  <a:schemeClr val="dk1"/>
                </a:solidFill>
              </a:defRPr>
            </a:lvl4pPr>
            <a:lvl5pPr lvl="4">
              <a:spcBef>
                <a:spcPts val="0"/>
              </a:spcBef>
              <a:buClr>
                <a:schemeClr val="dk1"/>
              </a:buClr>
              <a:buSzPct val="100000"/>
              <a:buNone/>
              <a:defRPr sz="14700">
                <a:solidFill>
                  <a:schemeClr val="dk1"/>
                </a:solidFill>
              </a:defRPr>
            </a:lvl5pPr>
            <a:lvl6pPr lvl="5">
              <a:spcBef>
                <a:spcPts val="0"/>
              </a:spcBef>
              <a:buClr>
                <a:schemeClr val="dk1"/>
              </a:buClr>
              <a:buSzPct val="100000"/>
              <a:buNone/>
              <a:defRPr sz="14700">
                <a:solidFill>
                  <a:schemeClr val="dk1"/>
                </a:solidFill>
              </a:defRPr>
            </a:lvl6pPr>
            <a:lvl7pPr lvl="6">
              <a:spcBef>
                <a:spcPts val="0"/>
              </a:spcBef>
              <a:buClr>
                <a:schemeClr val="dk1"/>
              </a:buClr>
              <a:buSzPct val="100000"/>
              <a:buNone/>
              <a:defRPr sz="14700">
                <a:solidFill>
                  <a:schemeClr val="dk1"/>
                </a:solidFill>
              </a:defRPr>
            </a:lvl7pPr>
            <a:lvl8pPr lvl="7">
              <a:spcBef>
                <a:spcPts val="0"/>
              </a:spcBef>
              <a:buClr>
                <a:schemeClr val="dk1"/>
              </a:buClr>
              <a:buSzPct val="100000"/>
              <a:buNone/>
              <a:defRPr sz="14700">
                <a:solidFill>
                  <a:schemeClr val="dk1"/>
                </a:solidFill>
              </a:defRPr>
            </a:lvl8pPr>
            <a:lvl9pPr lvl="8">
              <a:spcBef>
                <a:spcPts val="0"/>
              </a:spcBef>
              <a:buClr>
                <a:schemeClr val="dk1"/>
              </a:buClr>
              <a:buSzPct val="100000"/>
              <a:buNone/>
              <a:defRPr sz="14700">
                <a:solidFill>
                  <a:schemeClr val="dk1"/>
                </a:solidFill>
              </a:defRPr>
            </a:lvl9pPr>
          </a:lstStyle>
          <a:p/>
        </p:txBody>
      </p:sp>
      <p:sp>
        <p:nvSpPr>
          <p:cNvPr id="7" name="Shape 7"/>
          <p:cNvSpPr txBox="1"/>
          <p:nvPr>
            <p:ph idx="1" type="body"/>
          </p:nvPr>
        </p:nvSpPr>
        <p:spPr>
          <a:xfrm>
            <a:off x="1122120" y="9834453"/>
            <a:ext cx="30674100" cy="29153400"/>
          </a:xfrm>
          <a:prstGeom prst="rect">
            <a:avLst/>
          </a:prstGeom>
          <a:noFill/>
          <a:ln>
            <a:noFill/>
          </a:ln>
        </p:spPr>
        <p:txBody>
          <a:bodyPr anchorCtr="0" anchor="t" bIns="479475" lIns="479475" rIns="479475" tIns="479475"/>
          <a:lstStyle>
            <a:lvl1pPr lvl="0">
              <a:lnSpc>
                <a:spcPct val="115000"/>
              </a:lnSpc>
              <a:spcBef>
                <a:spcPts val="0"/>
              </a:spcBef>
              <a:spcAft>
                <a:spcPts val="8400"/>
              </a:spcAft>
              <a:buClr>
                <a:schemeClr val="dk2"/>
              </a:buClr>
              <a:buSzPct val="100000"/>
              <a:defRPr sz="9400">
                <a:solidFill>
                  <a:schemeClr val="dk2"/>
                </a:solidFill>
              </a:defRPr>
            </a:lvl1pPr>
            <a:lvl2pPr lvl="1">
              <a:lnSpc>
                <a:spcPct val="115000"/>
              </a:lnSpc>
              <a:spcBef>
                <a:spcPts val="0"/>
              </a:spcBef>
              <a:spcAft>
                <a:spcPts val="8400"/>
              </a:spcAft>
              <a:buClr>
                <a:schemeClr val="dk2"/>
              </a:buClr>
              <a:buSzPct val="100000"/>
              <a:defRPr sz="7300">
                <a:solidFill>
                  <a:schemeClr val="dk2"/>
                </a:solidFill>
              </a:defRPr>
            </a:lvl2pPr>
            <a:lvl3pPr lvl="2">
              <a:lnSpc>
                <a:spcPct val="115000"/>
              </a:lnSpc>
              <a:spcBef>
                <a:spcPts val="0"/>
              </a:spcBef>
              <a:spcAft>
                <a:spcPts val="8400"/>
              </a:spcAft>
              <a:buClr>
                <a:schemeClr val="dk2"/>
              </a:buClr>
              <a:buSzPct val="100000"/>
              <a:defRPr sz="7300">
                <a:solidFill>
                  <a:schemeClr val="dk2"/>
                </a:solidFill>
              </a:defRPr>
            </a:lvl3pPr>
            <a:lvl4pPr lvl="3">
              <a:lnSpc>
                <a:spcPct val="115000"/>
              </a:lnSpc>
              <a:spcBef>
                <a:spcPts val="0"/>
              </a:spcBef>
              <a:spcAft>
                <a:spcPts val="8400"/>
              </a:spcAft>
              <a:buClr>
                <a:schemeClr val="dk2"/>
              </a:buClr>
              <a:buSzPct val="100000"/>
              <a:defRPr sz="7300">
                <a:solidFill>
                  <a:schemeClr val="dk2"/>
                </a:solidFill>
              </a:defRPr>
            </a:lvl4pPr>
            <a:lvl5pPr lvl="4">
              <a:lnSpc>
                <a:spcPct val="115000"/>
              </a:lnSpc>
              <a:spcBef>
                <a:spcPts val="0"/>
              </a:spcBef>
              <a:spcAft>
                <a:spcPts val="8400"/>
              </a:spcAft>
              <a:buClr>
                <a:schemeClr val="dk2"/>
              </a:buClr>
              <a:buSzPct val="100000"/>
              <a:defRPr sz="7300">
                <a:solidFill>
                  <a:schemeClr val="dk2"/>
                </a:solidFill>
              </a:defRPr>
            </a:lvl5pPr>
            <a:lvl6pPr lvl="5">
              <a:lnSpc>
                <a:spcPct val="115000"/>
              </a:lnSpc>
              <a:spcBef>
                <a:spcPts val="0"/>
              </a:spcBef>
              <a:spcAft>
                <a:spcPts val="8400"/>
              </a:spcAft>
              <a:buClr>
                <a:schemeClr val="dk2"/>
              </a:buClr>
              <a:buSzPct val="100000"/>
              <a:defRPr sz="7300">
                <a:solidFill>
                  <a:schemeClr val="dk2"/>
                </a:solidFill>
              </a:defRPr>
            </a:lvl6pPr>
            <a:lvl7pPr lvl="6">
              <a:lnSpc>
                <a:spcPct val="115000"/>
              </a:lnSpc>
              <a:spcBef>
                <a:spcPts val="0"/>
              </a:spcBef>
              <a:spcAft>
                <a:spcPts val="8400"/>
              </a:spcAft>
              <a:buClr>
                <a:schemeClr val="dk2"/>
              </a:buClr>
              <a:buSzPct val="100000"/>
              <a:defRPr sz="7300">
                <a:solidFill>
                  <a:schemeClr val="dk2"/>
                </a:solidFill>
              </a:defRPr>
            </a:lvl7pPr>
            <a:lvl8pPr lvl="7">
              <a:lnSpc>
                <a:spcPct val="115000"/>
              </a:lnSpc>
              <a:spcBef>
                <a:spcPts val="0"/>
              </a:spcBef>
              <a:spcAft>
                <a:spcPts val="8400"/>
              </a:spcAft>
              <a:buClr>
                <a:schemeClr val="dk2"/>
              </a:buClr>
              <a:buSzPct val="100000"/>
              <a:defRPr sz="7300">
                <a:solidFill>
                  <a:schemeClr val="dk2"/>
                </a:solidFill>
              </a:defRPr>
            </a:lvl8pPr>
            <a:lvl9pPr lvl="8">
              <a:lnSpc>
                <a:spcPct val="115000"/>
              </a:lnSpc>
              <a:spcBef>
                <a:spcPts val="0"/>
              </a:spcBef>
              <a:spcAft>
                <a:spcPts val="8400"/>
              </a:spcAft>
              <a:buClr>
                <a:schemeClr val="dk2"/>
              </a:buClr>
              <a:buSzPct val="100000"/>
              <a:defRPr sz="7300">
                <a:solidFill>
                  <a:schemeClr val="dk2"/>
                </a:solidFill>
              </a:defRPr>
            </a:lvl9pPr>
          </a:lstStyle>
          <a:p/>
        </p:txBody>
      </p:sp>
      <p:sp>
        <p:nvSpPr>
          <p:cNvPr id="8" name="Shape 8"/>
          <p:cNvSpPr txBox="1"/>
          <p:nvPr>
            <p:ph idx="12" type="sldNum"/>
          </p:nvPr>
        </p:nvSpPr>
        <p:spPr>
          <a:xfrm>
            <a:off x="30500848" y="39792783"/>
            <a:ext cx="1975200" cy="3358800"/>
          </a:xfrm>
          <a:prstGeom prst="rect">
            <a:avLst/>
          </a:prstGeom>
          <a:noFill/>
          <a:ln>
            <a:noFill/>
          </a:ln>
        </p:spPr>
        <p:txBody>
          <a:bodyPr anchorCtr="0" anchor="ctr" bIns="479475" lIns="479475" rIns="479475" tIns="479475">
            <a:noAutofit/>
          </a:bodyPr>
          <a:lstStyle/>
          <a:p>
            <a:pPr lvl="0" algn="r">
              <a:spcBef>
                <a:spcPts val="0"/>
              </a:spcBef>
              <a:buNone/>
            </a:pPr>
            <a:fld id="{00000000-1234-1234-1234-123412341234}" type="slidenum">
              <a:rPr lang="en" sz="52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1646236" y="1757361"/>
            <a:ext cx="29627400" cy="7315200"/>
          </a:xfrm>
          <a:prstGeom prst="rect">
            <a:avLst/>
          </a:prstGeom>
          <a:noFill/>
          <a:ln>
            <a:noFill/>
          </a:ln>
        </p:spPr>
        <p:txBody>
          <a:bodyPr anchorCtr="0" anchor="ctr" bIns="107500" lIns="107500" rIns="107500" tIns="107500"/>
          <a:lstStyle>
            <a:lvl1pPr indent="0" lvl="0" marL="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1pPr>
            <a:lvl2pPr indent="0" lvl="1" marL="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2pPr>
            <a:lvl3pPr indent="0" lvl="2" marL="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3pPr>
            <a:lvl4pPr indent="0" lvl="3" marL="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4pPr>
            <a:lvl5pPr indent="0" lvl="4" marL="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5pPr>
            <a:lvl6pPr indent="0" lvl="5" marL="53340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6pPr>
            <a:lvl7pPr indent="0" lvl="6" marL="106680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7pPr>
            <a:lvl8pPr indent="0" lvl="7" marL="160020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8pPr>
            <a:lvl9pPr indent="0" lvl="8" marL="2133600" marR="0" rtl="0" algn="ctr">
              <a:spcBef>
                <a:spcPts val="0"/>
              </a:spcBef>
              <a:spcAft>
                <a:spcPts val="0"/>
              </a:spcAft>
              <a:buSzPct val="25000"/>
              <a:buNone/>
              <a:defRPr b="0" i="0" sz="24100" u="none" cap="none" strike="noStrike">
                <a:solidFill>
                  <a:schemeClr val="dk2"/>
                </a:solidFill>
                <a:latin typeface="Arial"/>
                <a:ea typeface="Arial"/>
                <a:cs typeface="Arial"/>
                <a:sym typeface="Arial"/>
              </a:defRPr>
            </a:lvl9pPr>
          </a:lstStyle>
          <a:p/>
        </p:txBody>
      </p:sp>
      <p:sp>
        <p:nvSpPr>
          <p:cNvPr id="52" name="Shape 52"/>
          <p:cNvSpPr txBox="1"/>
          <p:nvPr>
            <p:ph idx="1" type="body"/>
          </p:nvPr>
        </p:nvSpPr>
        <p:spPr>
          <a:xfrm>
            <a:off x="1646236" y="10242550"/>
            <a:ext cx="29627400" cy="28963800"/>
          </a:xfrm>
          <a:prstGeom prst="rect">
            <a:avLst/>
          </a:prstGeom>
          <a:noFill/>
          <a:ln>
            <a:noFill/>
          </a:ln>
        </p:spPr>
        <p:txBody>
          <a:bodyPr anchorCtr="0" anchor="t" bIns="107500" lIns="107500" rIns="107500" tIns="107500"/>
          <a:lstStyle>
            <a:lvl1pPr indent="-736600" lvl="0" marL="1866900" marR="0" rtl="0" algn="l">
              <a:spcBef>
                <a:spcPts val="3700"/>
              </a:spcBef>
              <a:spcAft>
                <a:spcPts val="0"/>
              </a:spcAft>
              <a:buClr>
                <a:schemeClr val="dk1"/>
              </a:buClr>
              <a:buSzPct val="100000"/>
              <a:buFont typeface="Arial"/>
              <a:buChar char="•"/>
              <a:defRPr b="0" i="0" sz="17800" u="none" cap="none" strike="noStrike">
                <a:solidFill>
                  <a:schemeClr val="dk1"/>
                </a:solidFill>
                <a:latin typeface="Arial"/>
                <a:ea typeface="Arial"/>
                <a:cs typeface="Arial"/>
                <a:sym typeface="Arial"/>
              </a:defRPr>
            </a:lvl1pPr>
            <a:lvl2pPr indent="-596900" lvl="1" marL="4064000" marR="0" rtl="0" algn="l">
              <a:spcBef>
                <a:spcPts val="3100"/>
              </a:spcBef>
              <a:spcAft>
                <a:spcPts val="0"/>
              </a:spcAft>
              <a:buClr>
                <a:schemeClr val="dk1"/>
              </a:buClr>
              <a:buSzPct val="100000"/>
              <a:buFont typeface="Arial"/>
              <a:buChar char="–"/>
              <a:defRPr b="0" i="0" sz="15200" u="none" cap="none" strike="noStrike">
                <a:solidFill>
                  <a:schemeClr val="dk1"/>
                </a:solidFill>
                <a:latin typeface="Arial"/>
                <a:ea typeface="Arial"/>
                <a:cs typeface="Arial"/>
                <a:sym typeface="Arial"/>
              </a:defRPr>
            </a:lvl2pPr>
            <a:lvl3pPr indent="-457200" lvl="2" marL="6324600" marR="0" rtl="0" algn="l">
              <a:spcBef>
                <a:spcPts val="2600"/>
              </a:spcBef>
              <a:spcAft>
                <a:spcPts val="0"/>
              </a:spcAft>
              <a:buClr>
                <a:schemeClr val="dk1"/>
              </a:buClr>
              <a:buSzPct val="100000"/>
              <a:buFont typeface="Arial"/>
              <a:buChar char="•"/>
              <a:defRPr b="0" i="0" sz="13100" u="none" cap="none" strike="noStrike">
                <a:solidFill>
                  <a:schemeClr val="dk1"/>
                </a:solidFill>
                <a:latin typeface="Arial"/>
                <a:ea typeface="Arial"/>
                <a:cs typeface="Arial"/>
                <a:sym typeface="Arial"/>
              </a:defRPr>
            </a:lvl3pPr>
            <a:lvl4pPr indent="-533400" lvl="3" marL="878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4pPr>
            <a:lvl5pPr indent="-533400" lvl="4" marL="113284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5pPr>
            <a:lvl6pPr indent="-533400" lvl="5" marL="118618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6pPr>
            <a:lvl7pPr indent="-520700" lvl="6" marL="12382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7pPr>
            <a:lvl8pPr indent="-533400" lvl="7" marL="129159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8pPr>
            <a:lvl9pPr indent="-609600" lvl="8" marL="13525500" marR="0" rtl="0" algn="l">
              <a:spcBef>
                <a:spcPts val="2100"/>
              </a:spcBef>
              <a:spcAft>
                <a:spcPts val="0"/>
              </a:spcAft>
              <a:buClr>
                <a:schemeClr val="dk1"/>
              </a:buClr>
              <a:buSzPct val="100000"/>
              <a:buFont typeface="Arial"/>
              <a:buChar char="»"/>
              <a:defRPr b="0" i="0" sz="11000" u="none" cap="none" strike="noStrike">
                <a:solidFill>
                  <a:schemeClr val="dk1"/>
                </a:solidFill>
                <a:latin typeface="Arial"/>
                <a:ea typeface="Arial"/>
                <a:cs typeface="Arial"/>
                <a:sym typeface="Arial"/>
              </a:defRPr>
            </a:lvl9pPr>
          </a:lstStyle>
          <a:p/>
        </p:txBody>
      </p:sp>
      <p:sp>
        <p:nvSpPr>
          <p:cNvPr id="53" name="Shape 53"/>
          <p:cNvSpPr txBox="1"/>
          <p:nvPr>
            <p:ph idx="10" type="dt"/>
          </p:nvPr>
        </p:nvSpPr>
        <p:spPr>
          <a:xfrm>
            <a:off x="1644650" y="39968487"/>
            <a:ext cx="7681800"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1pPr>
            <a:lvl2pPr indent="0" lvl="1" marL="5334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9pPr>
          </a:lstStyle>
          <a:p/>
        </p:txBody>
      </p:sp>
      <p:sp>
        <p:nvSpPr>
          <p:cNvPr id="54" name="Shape 54"/>
          <p:cNvSpPr txBox="1"/>
          <p:nvPr>
            <p:ph idx="11" type="ftr"/>
          </p:nvPr>
        </p:nvSpPr>
        <p:spPr>
          <a:xfrm>
            <a:off x="11247436" y="39968487"/>
            <a:ext cx="10424999" cy="3048000"/>
          </a:xfrm>
          <a:prstGeom prst="rect">
            <a:avLst/>
          </a:prstGeom>
          <a:noFill/>
          <a:ln>
            <a:noFill/>
          </a:ln>
        </p:spPr>
        <p:txBody>
          <a:bodyPr anchorCtr="0" anchor="t" bIns="107500" lIns="107500" rIns="107500" tIns="107500"/>
          <a:lstStyle>
            <a:lvl1pPr indent="0" lvl="0" marL="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1pPr>
            <a:lvl2pPr indent="0" lvl="1" marL="5334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2pPr>
            <a:lvl3pPr indent="0" lvl="2" marL="10668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3pPr>
            <a:lvl4pPr indent="0" lvl="3" marL="16002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4pPr>
            <a:lvl5pPr indent="0" lvl="4" marL="21336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5pPr>
            <a:lvl6pPr indent="0" lvl="5" marL="26670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6pPr>
            <a:lvl7pPr indent="0" lvl="6" marL="37973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7pPr>
            <a:lvl8pPr indent="0" lvl="7" marL="53975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8pPr>
            <a:lvl9pPr indent="0" lvl="8" marL="7531100" marR="0" rtl="0" algn="l">
              <a:lnSpc>
                <a:spcPct val="100000"/>
              </a:lnSpc>
              <a:spcBef>
                <a:spcPts val="0"/>
              </a:spcBef>
              <a:spcAft>
                <a:spcPts val="0"/>
              </a:spcAft>
              <a:buSzPct val="25000"/>
              <a:buNone/>
              <a:defRPr b="0" i="0" sz="10000" u="none" cap="none" strike="noStrike">
                <a:solidFill>
                  <a:schemeClr val="dk1"/>
                </a:solidFill>
                <a:latin typeface="Arial"/>
                <a:ea typeface="Arial"/>
                <a:cs typeface="Arial"/>
                <a:sym typeface="Arial"/>
              </a:defRPr>
            </a:lvl9pPr>
          </a:lstStyle>
          <a:p/>
        </p:txBody>
      </p:sp>
      <p:sp>
        <p:nvSpPr>
          <p:cNvPr id="55" name="Shape 55"/>
          <p:cNvSpPr txBox="1"/>
          <p:nvPr>
            <p:ph idx="12" type="sldNum"/>
          </p:nvPr>
        </p:nvSpPr>
        <p:spPr>
          <a:xfrm>
            <a:off x="23591837" y="39968487"/>
            <a:ext cx="7681800" cy="3048000"/>
          </a:xfrm>
          <a:prstGeom prst="rect">
            <a:avLst/>
          </a:prstGeom>
          <a:noFill/>
          <a:ln>
            <a:noFill/>
          </a:ln>
        </p:spPr>
        <p:txBody>
          <a:bodyPr anchorCtr="0" anchor="t" bIns="252000" lIns="503850" rIns="503850" tIns="2520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 sz="79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05.jpg"/><Relationship Id="rId4" Type="http://schemas.openxmlformats.org/officeDocument/2006/relationships/image" Target="../media/image04.png"/><Relationship Id="rId10" Type="http://schemas.openxmlformats.org/officeDocument/2006/relationships/image" Target="../media/image00.png"/><Relationship Id="rId9" Type="http://schemas.openxmlformats.org/officeDocument/2006/relationships/image" Target="../media/image07.png"/><Relationship Id="rId5" Type="http://schemas.openxmlformats.org/officeDocument/2006/relationships/image" Target="../media/image01.png"/><Relationship Id="rId6" Type="http://schemas.openxmlformats.org/officeDocument/2006/relationships/image" Target="../media/image02.png"/><Relationship Id="rId7" Type="http://schemas.openxmlformats.org/officeDocument/2006/relationships/image" Target="../media/image03.png"/><Relationship Id="rId8" Type="http://schemas.openxmlformats.org/officeDocument/2006/relationships/image" Target="../media/image0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pic>
        <p:nvPicPr>
          <p:cNvPr descr="magical_girl_by_murderonvhs_for_poster.jpg" id="130" name="Shape 130"/>
          <p:cNvPicPr preferRelativeResize="0"/>
          <p:nvPr/>
        </p:nvPicPr>
        <p:blipFill>
          <a:blip r:embed="rId3">
            <a:alphaModFix amt="50000"/>
          </a:blip>
          <a:stretch>
            <a:fillRect/>
          </a:stretch>
        </p:blipFill>
        <p:spPr>
          <a:xfrm>
            <a:off x="0" y="0"/>
            <a:ext cx="32918400" cy="43891200"/>
          </a:xfrm>
          <a:prstGeom prst="rect">
            <a:avLst/>
          </a:prstGeom>
          <a:noFill/>
          <a:ln>
            <a:noFill/>
          </a:ln>
        </p:spPr>
      </p:pic>
      <p:sp>
        <p:nvSpPr>
          <p:cNvPr id="131" name="Shape 131"/>
          <p:cNvSpPr txBox="1"/>
          <p:nvPr/>
        </p:nvSpPr>
        <p:spPr>
          <a:xfrm>
            <a:off x="11553625" y="6844575"/>
            <a:ext cx="20421600" cy="36265500"/>
          </a:xfrm>
          <a:prstGeom prst="rect">
            <a:avLst/>
          </a:prstGeom>
          <a:solidFill>
            <a:srgbClr val="FFFFFF">
              <a:alpha val="85770"/>
            </a:srgbClr>
          </a:solidFill>
          <a:ln>
            <a:noFill/>
          </a:ln>
        </p:spPr>
        <p:txBody>
          <a:bodyPr anchorCtr="0" anchor="ctr" bIns="53750" lIns="107500" rIns="107500" tIns="53750">
            <a:noAutofit/>
          </a:bodyPr>
          <a:lstStyle/>
          <a:p>
            <a:pPr indent="0" lvl="0" marL="0" marR="0" rtl="0" algn="l">
              <a:lnSpc>
                <a:spcPct val="100000"/>
              </a:lnSpc>
              <a:spcBef>
                <a:spcPts val="0"/>
              </a:spcBef>
              <a:spcAft>
                <a:spcPts val="0"/>
              </a:spcAft>
              <a:buNone/>
            </a:pPr>
            <a:r>
              <a:t/>
            </a:r>
            <a:endParaRPr b="0" i="0" sz="10000" u="none">
              <a:solidFill>
                <a:schemeClr val="dk1"/>
              </a:solidFill>
              <a:latin typeface="Arial"/>
              <a:ea typeface="Arial"/>
              <a:cs typeface="Arial"/>
              <a:sym typeface="Arial"/>
            </a:endParaRPr>
          </a:p>
        </p:txBody>
      </p:sp>
      <p:sp>
        <p:nvSpPr>
          <p:cNvPr id="132" name="Shape 132"/>
          <p:cNvSpPr txBox="1"/>
          <p:nvPr/>
        </p:nvSpPr>
        <p:spPr>
          <a:xfrm>
            <a:off x="11968075" y="7502750"/>
            <a:ext cx="19607100" cy="9294000"/>
          </a:xfrm>
          <a:prstGeom prst="rect">
            <a:avLst/>
          </a:prstGeom>
          <a:noFill/>
          <a:ln cap="flat" cmpd="sng" w="28575">
            <a:solidFill>
              <a:srgbClr val="3C8C93"/>
            </a:solidFill>
            <a:prstDash val="solid"/>
            <a:miter/>
            <a:headEnd len="med" w="med" type="none"/>
            <a:tailEnd len="med" w="med" type="none"/>
          </a:ln>
        </p:spPr>
        <p:txBody>
          <a:bodyPr anchorCtr="0" anchor="ctr" bIns="53750" lIns="107500" rIns="107500" tIns="53750">
            <a:noAutofit/>
          </a:bodyPr>
          <a:lstStyle/>
          <a:p>
            <a:pPr indent="0" lvl="0" marL="0" marR="0" rtl="0" algn="l">
              <a:lnSpc>
                <a:spcPct val="100000"/>
              </a:lnSpc>
              <a:spcBef>
                <a:spcPts val="0"/>
              </a:spcBef>
              <a:spcAft>
                <a:spcPts val="0"/>
              </a:spcAft>
              <a:buNone/>
            </a:pPr>
            <a:r>
              <a:t/>
            </a:r>
            <a:endParaRPr b="0" i="0" sz="10000" u="none">
              <a:solidFill>
                <a:schemeClr val="dk1"/>
              </a:solidFill>
              <a:latin typeface="Arial"/>
              <a:ea typeface="Arial"/>
              <a:cs typeface="Arial"/>
              <a:sym typeface="Arial"/>
            </a:endParaRPr>
          </a:p>
        </p:txBody>
      </p:sp>
      <p:sp>
        <p:nvSpPr>
          <p:cNvPr id="133" name="Shape 133"/>
          <p:cNvSpPr/>
          <p:nvPr/>
        </p:nvSpPr>
        <p:spPr>
          <a:xfrm>
            <a:off x="100" y="0"/>
            <a:ext cx="32918400" cy="5257800"/>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34" name="Shape 134"/>
          <p:cNvSpPr/>
          <p:nvPr/>
        </p:nvSpPr>
        <p:spPr>
          <a:xfrm>
            <a:off x="930925" y="6785825"/>
            <a:ext cx="9586800" cy="10011000"/>
          </a:xfrm>
          <a:prstGeom prst="rect">
            <a:avLst/>
          </a:prstGeom>
          <a:solidFill>
            <a:srgbClr val="FFFFFF">
              <a:alpha val="85770"/>
            </a:srgbClr>
          </a:solidFill>
          <a:ln>
            <a:noFill/>
          </a:ln>
        </p:spPr>
        <p:txBody>
          <a:bodyPr anchorCtr="0" anchor="ctr" bIns="91425" lIns="91425" rIns="91425" tIns="91425">
            <a:noAutofit/>
          </a:bodyPr>
          <a:lstStyle/>
          <a:p>
            <a:pPr lvl="0">
              <a:spcBef>
                <a:spcPts val="0"/>
              </a:spcBef>
              <a:buNone/>
            </a:pPr>
            <a:r>
              <a:t/>
            </a:r>
            <a:endParaRPr/>
          </a:p>
        </p:txBody>
      </p:sp>
      <p:sp>
        <p:nvSpPr>
          <p:cNvPr id="135" name="Shape 135"/>
          <p:cNvSpPr txBox="1"/>
          <p:nvPr/>
        </p:nvSpPr>
        <p:spPr>
          <a:xfrm>
            <a:off x="923725" y="6085025"/>
            <a:ext cx="9601200" cy="777000"/>
          </a:xfrm>
          <a:prstGeom prst="rect">
            <a:avLst/>
          </a:prstGeom>
          <a:solidFill>
            <a:srgbClr val="741B47"/>
          </a:solidFill>
          <a:ln cap="flat" cmpd="sng" w="28575">
            <a:solidFill>
              <a:srgbClr val="741B47">
                <a:alpha val="0"/>
              </a:srgbClr>
            </a:solidFill>
            <a:prstDash val="solid"/>
            <a:round/>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4400">
                <a:solidFill>
                  <a:srgbClr val="FFFFFF"/>
                </a:solidFill>
              </a:rPr>
              <a:t>Motivation</a:t>
            </a:r>
          </a:p>
        </p:txBody>
      </p:sp>
      <p:sp>
        <p:nvSpPr>
          <p:cNvPr id="136" name="Shape 136"/>
          <p:cNvSpPr txBox="1"/>
          <p:nvPr/>
        </p:nvSpPr>
        <p:spPr>
          <a:xfrm>
            <a:off x="1247575" y="7135625"/>
            <a:ext cx="8862900" cy="9438000"/>
          </a:xfrm>
          <a:prstGeom prst="rect">
            <a:avLst/>
          </a:prstGeom>
          <a:noFill/>
          <a:ln>
            <a:noFill/>
          </a:ln>
        </p:spPr>
        <p:txBody>
          <a:bodyPr anchorCtr="0" anchor="t" bIns="53750" lIns="107500" rIns="107500" tIns="53750">
            <a:noAutofit/>
          </a:bodyPr>
          <a:lstStyle/>
          <a:p>
            <a:pPr indent="-457200" lvl="0" marL="457200" rtl="0">
              <a:lnSpc>
                <a:spcPct val="100000"/>
              </a:lnSpc>
              <a:spcBef>
                <a:spcPts val="0"/>
              </a:spcBef>
              <a:spcAft>
                <a:spcPts val="1000"/>
              </a:spcAft>
              <a:buClr>
                <a:schemeClr val="dk1"/>
              </a:buClr>
              <a:buSzPct val="100000"/>
              <a:buChar char="●"/>
            </a:pPr>
            <a:r>
              <a:rPr lang="en" sz="3600">
                <a:solidFill>
                  <a:schemeClr val="dk1"/>
                </a:solidFill>
              </a:rPr>
              <a:t>Crops used in agricultural research experiments today must be short and cover a small area.</a:t>
            </a:r>
          </a:p>
          <a:p>
            <a:pPr indent="-457200" lvl="0" marL="457200" rtl="0">
              <a:lnSpc>
                <a:spcPct val="100000"/>
              </a:lnSpc>
              <a:spcBef>
                <a:spcPts val="0"/>
              </a:spcBef>
              <a:spcAft>
                <a:spcPts val="1000"/>
              </a:spcAft>
              <a:buClr>
                <a:schemeClr val="dk1"/>
              </a:buClr>
              <a:buSzPct val="100000"/>
              <a:buChar char="●"/>
            </a:pPr>
            <a:r>
              <a:rPr lang="en" sz="3600">
                <a:solidFill>
                  <a:schemeClr val="dk1"/>
                </a:solidFill>
              </a:rPr>
              <a:t>One reason is because researchers must measure horticultural characteristics (HCs) by hand.</a:t>
            </a:r>
          </a:p>
          <a:p>
            <a:pPr indent="-457200" lvl="0" marL="457200" rtl="0">
              <a:spcBef>
                <a:spcPts val="0"/>
              </a:spcBef>
              <a:spcAft>
                <a:spcPts val="1000"/>
              </a:spcAft>
              <a:buClr>
                <a:schemeClr val="dk1"/>
              </a:buClr>
              <a:buSzPct val="100000"/>
              <a:buChar char="●"/>
            </a:pPr>
            <a:r>
              <a:rPr lang="en" sz="3600">
                <a:solidFill>
                  <a:schemeClr val="dk1"/>
                </a:solidFill>
              </a:rPr>
              <a:t>Crops may be too tall for humans to </a:t>
            </a:r>
            <a:r>
              <a:rPr i="1" lang="en" sz="3600">
                <a:solidFill>
                  <a:schemeClr val="dk1"/>
                </a:solidFill>
              </a:rPr>
              <a:t>safely</a:t>
            </a:r>
            <a:r>
              <a:rPr lang="en" sz="3600">
                <a:solidFill>
                  <a:schemeClr val="dk1"/>
                </a:solidFill>
              </a:rPr>
              <a:t> collect, or too broad for humans to </a:t>
            </a:r>
            <a:r>
              <a:rPr i="1" lang="en" sz="3600">
                <a:solidFill>
                  <a:schemeClr val="dk1"/>
                </a:solidFill>
              </a:rPr>
              <a:t>conveniently</a:t>
            </a:r>
            <a:r>
              <a:rPr lang="en" sz="3600">
                <a:solidFill>
                  <a:schemeClr val="dk1"/>
                </a:solidFill>
              </a:rPr>
              <a:t> collect, HC data.</a:t>
            </a:r>
          </a:p>
          <a:p>
            <a:pPr indent="-457200" lvl="0" marL="457200" rtl="0">
              <a:spcBef>
                <a:spcPts val="0"/>
              </a:spcBef>
              <a:spcAft>
                <a:spcPts val="1000"/>
              </a:spcAft>
              <a:buClr>
                <a:schemeClr val="dk1"/>
              </a:buClr>
              <a:buSzPct val="100000"/>
              <a:buChar char="●"/>
            </a:pPr>
            <a:r>
              <a:rPr lang="en" sz="3600">
                <a:solidFill>
                  <a:schemeClr val="dk1"/>
                </a:solidFill>
              </a:rPr>
              <a:t>Unmanned Aerial Vehicles (drones) can:</a:t>
            </a:r>
          </a:p>
          <a:p>
            <a:pPr indent="-457200" lvl="1" marL="914400" rtl="0">
              <a:spcBef>
                <a:spcPts val="0"/>
              </a:spcBef>
              <a:spcAft>
                <a:spcPts val="1000"/>
              </a:spcAft>
              <a:buClr>
                <a:schemeClr val="dk1"/>
              </a:buClr>
              <a:buSzPct val="100000"/>
              <a:buChar char="○"/>
            </a:pPr>
            <a:r>
              <a:rPr lang="en" sz="3600">
                <a:solidFill>
                  <a:schemeClr val="dk1"/>
                </a:solidFill>
              </a:rPr>
              <a:t>Increase coverage of crops that span large areas</a:t>
            </a:r>
          </a:p>
          <a:p>
            <a:pPr indent="-457200" lvl="1" marL="914400" rtl="0">
              <a:spcBef>
                <a:spcPts val="0"/>
              </a:spcBef>
              <a:spcAft>
                <a:spcPts val="1000"/>
              </a:spcAft>
              <a:buClr>
                <a:schemeClr val="dk1"/>
              </a:buClr>
              <a:buSzPct val="100000"/>
              <a:buChar char="○"/>
            </a:pPr>
            <a:r>
              <a:rPr lang="en" sz="3600">
                <a:solidFill>
                  <a:schemeClr val="dk1"/>
                </a:solidFill>
              </a:rPr>
              <a:t>Eliminate the risk of a person falling </a:t>
            </a:r>
          </a:p>
          <a:p>
            <a:pPr indent="-457200" lvl="0" marL="457200" rtl="0">
              <a:spcBef>
                <a:spcPts val="0"/>
              </a:spcBef>
              <a:spcAft>
                <a:spcPts val="1000"/>
              </a:spcAft>
              <a:buClr>
                <a:schemeClr val="dk1"/>
              </a:buClr>
              <a:buSzPct val="100000"/>
              <a:buChar char="●"/>
            </a:pPr>
            <a:r>
              <a:rPr lang="en" sz="3600">
                <a:solidFill>
                  <a:schemeClr val="dk1"/>
                </a:solidFill>
              </a:rPr>
              <a:t>Computer Vision (CV) tools can:</a:t>
            </a:r>
          </a:p>
          <a:p>
            <a:pPr indent="-457200" lvl="1" marL="914400" rtl="0">
              <a:spcBef>
                <a:spcPts val="0"/>
              </a:spcBef>
              <a:spcAft>
                <a:spcPts val="1000"/>
              </a:spcAft>
              <a:buClr>
                <a:schemeClr val="dk1"/>
              </a:buClr>
              <a:buSzPct val="100000"/>
              <a:buChar char="○"/>
            </a:pPr>
            <a:r>
              <a:rPr lang="en" sz="3600">
                <a:solidFill>
                  <a:schemeClr val="dk1"/>
                </a:solidFill>
              </a:rPr>
              <a:t>Automate the analysis of HC data</a:t>
            </a:r>
          </a:p>
        </p:txBody>
      </p:sp>
      <p:sp>
        <p:nvSpPr>
          <p:cNvPr id="137" name="Shape 137"/>
          <p:cNvSpPr txBox="1"/>
          <p:nvPr/>
        </p:nvSpPr>
        <p:spPr>
          <a:xfrm>
            <a:off x="11553625" y="6085025"/>
            <a:ext cx="20421600" cy="777000"/>
          </a:xfrm>
          <a:prstGeom prst="rect">
            <a:avLst/>
          </a:prstGeom>
          <a:solidFill>
            <a:srgbClr val="741B47"/>
          </a:solidFill>
          <a:ln cap="flat" cmpd="sng" w="28575">
            <a:solidFill>
              <a:srgbClr val="741B47">
                <a:alpha val="0"/>
              </a:srgbClr>
            </a:solidFill>
            <a:prstDash val="solid"/>
            <a:round/>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4400">
                <a:solidFill>
                  <a:srgbClr val="FFFFFF"/>
                </a:solidFill>
              </a:rPr>
              <a:t>Image Analysis Subsystem Implementation</a:t>
            </a:r>
          </a:p>
        </p:txBody>
      </p:sp>
      <p:sp>
        <p:nvSpPr>
          <p:cNvPr id="138" name="Shape 138"/>
          <p:cNvSpPr txBox="1"/>
          <p:nvPr/>
        </p:nvSpPr>
        <p:spPr>
          <a:xfrm>
            <a:off x="923725" y="27716425"/>
            <a:ext cx="9601200" cy="11191800"/>
          </a:xfrm>
          <a:prstGeom prst="rect">
            <a:avLst/>
          </a:prstGeom>
          <a:solidFill>
            <a:srgbClr val="FFFFFF">
              <a:alpha val="85770"/>
            </a:srgbClr>
          </a:solidFill>
          <a:ln>
            <a:noFill/>
          </a:ln>
        </p:spPr>
        <p:txBody>
          <a:bodyPr anchorCtr="0" anchor="t" bIns="53750" lIns="107500" rIns="107500" tIns="53750">
            <a:noAutofit/>
          </a:bodyPr>
          <a:lstStyle/>
          <a:p>
            <a:pPr indent="0" lvl="1" marL="63500" marR="0" rtl="0" algn="l">
              <a:lnSpc>
                <a:spcPct val="100000"/>
              </a:lnSpc>
              <a:spcBef>
                <a:spcPts val="0"/>
              </a:spcBef>
              <a:spcAft>
                <a:spcPts val="0"/>
              </a:spcAft>
              <a:buClr>
                <a:schemeClr val="dk1"/>
              </a:buClr>
              <a:buFont typeface="Arial"/>
              <a:buNone/>
            </a:pPr>
            <a:r>
              <a:t/>
            </a:r>
            <a:endParaRPr sz="2400"/>
          </a:p>
        </p:txBody>
      </p:sp>
      <p:sp>
        <p:nvSpPr>
          <p:cNvPr id="139" name="Shape 139"/>
          <p:cNvSpPr txBox="1"/>
          <p:nvPr/>
        </p:nvSpPr>
        <p:spPr>
          <a:xfrm>
            <a:off x="923725" y="26961675"/>
            <a:ext cx="9601200" cy="777000"/>
          </a:xfrm>
          <a:prstGeom prst="rect">
            <a:avLst/>
          </a:prstGeom>
          <a:solidFill>
            <a:srgbClr val="741B47"/>
          </a:solidFill>
          <a:ln cap="flat" cmpd="sng" w="28575">
            <a:solidFill>
              <a:srgbClr val="741B47">
                <a:alpha val="0"/>
              </a:srgbClr>
            </a:solidFill>
            <a:prstDash val="solid"/>
            <a:round/>
            <a:headEnd len="med" w="med" type="none"/>
            <a:tailEnd len="med" w="med" type="none"/>
          </a:ln>
        </p:spPr>
        <p:txBody>
          <a:bodyPr anchorCtr="0" anchor="t" bIns="53750" lIns="107500" rIns="107500" tIns="53750">
            <a:noAutofit/>
          </a:bodyPr>
          <a:lstStyle/>
          <a:p>
            <a:pPr lvl="0" rtl="0" algn="ctr">
              <a:spcBef>
                <a:spcPts val="0"/>
              </a:spcBef>
              <a:buClr>
                <a:schemeClr val="lt1"/>
              </a:buClr>
              <a:buSzPct val="25000"/>
              <a:buFont typeface="Arial"/>
              <a:buNone/>
            </a:pPr>
            <a:r>
              <a:rPr b="1" lang="en" sz="4400">
                <a:solidFill>
                  <a:schemeClr val="lt1"/>
                </a:solidFill>
              </a:rPr>
              <a:t>System Design &amp; Implementation</a:t>
            </a:r>
          </a:p>
        </p:txBody>
      </p:sp>
      <p:sp>
        <p:nvSpPr>
          <p:cNvPr id="140" name="Shape 140"/>
          <p:cNvSpPr txBox="1"/>
          <p:nvPr/>
        </p:nvSpPr>
        <p:spPr>
          <a:xfrm>
            <a:off x="9529800" y="109500"/>
            <a:ext cx="13858800" cy="5257800"/>
          </a:xfrm>
          <a:prstGeom prst="rect">
            <a:avLst/>
          </a:prstGeom>
          <a:noFill/>
          <a:ln>
            <a:noFill/>
          </a:ln>
        </p:spPr>
        <p:txBody>
          <a:bodyPr anchorCtr="0" anchor="t" bIns="57950" lIns="116025" rIns="116025" tIns="57950">
            <a:noAutofit/>
          </a:bodyPr>
          <a:lstStyle/>
          <a:p>
            <a:pPr indent="0" lvl="0" marL="0" marR="0" rtl="0" algn="ctr">
              <a:lnSpc>
                <a:spcPct val="100000"/>
              </a:lnSpc>
              <a:spcBef>
                <a:spcPts val="1000"/>
              </a:spcBef>
              <a:spcAft>
                <a:spcPts val="0"/>
              </a:spcAft>
              <a:buClr>
                <a:schemeClr val="dk1"/>
              </a:buClr>
              <a:buSzPct val="25000"/>
              <a:buFont typeface="Arial"/>
              <a:buNone/>
            </a:pPr>
            <a:r>
              <a:rPr b="1" lang="en" sz="7200">
                <a:solidFill>
                  <a:srgbClr val="741B47"/>
                </a:solidFill>
                <a:latin typeface="Ubuntu"/>
                <a:ea typeface="Ubuntu"/>
                <a:cs typeface="Ubuntu"/>
                <a:sym typeface="Ubuntu"/>
              </a:rPr>
              <a:t>FruiTREC v1.0</a:t>
            </a:r>
          </a:p>
          <a:p>
            <a:pPr indent="0" lvl="0" marL="0" marR="0" rtl="0" algn="ctr">
              <a:lnSpc>
                <a:spcPct val="100000"/>
              </a:lnSpc>
              <a:spcBef>
                <a:spcPts val="0"/>
              </a:spcBef>
              <a:spcAft>
                <a:spcPts val="1000"/>
              </a:spcAft>
              <a:buClr>
                <a:schemeClr val="dk1"/>
              </a:buClr>
              <a:buSzPct val="25000"/>
              <a:buFont typeface="Arial"/>
              <a:buNone/>
            </a:pPr>
            <a:r>
              <a:rPr lang="en" sz="3000">
                <a:solidFill>
                  <a:srgbClr val="741B47"/>
                </a:solidFill>
                <a:latin typeface="Ubuntu"/>
                <a:ea typeface="Ubuntu"/>
                <a:cs typeface="Ubuntu"/>
                <a:sym typeface="Ubuntu"/>
              </a:rPr>
              <a:t>An Agricultural Robotics Application</a:t>
            </a:r>
          </a:p>
          <a:p>
            <a:pPr lvl="0" rtl="0" algn="ctr">
              <a:spcBef>
                <a:spcPts val="0"/>
              </a:spcBef>
              <a:buClr>
                <a:srgbClr val="000090"/>
              </a:buClr>
              <a:buSzPct val="25000"/>
              <a:buFont typeface="Arial"/>
              <a:buNone/>
            </a:pPr>
            <a:r>
              <a:rPr b="1" lang="en" sz="4800">
                <a:solidFill>
                  <a:srgbClr val="4C1130"/>
                </a:solidFill>
              </a:rPr>
              <a:t>Senior Project — 2016, Fall</a:t>
            </a:r>
          </a:p>
          <a:p>
            <a:pPr lvl="0" rtl="0" algn="ctr">
              <a:spcBef>
                <a:spcPts val="1000"/>
              </a:spcBef>
              <a:buClr>
                <a:srgbClr val="000090"/>
              </a:buClr>
              <a:buSzPct val="25000"/>
              <a:buFont typeface="Arial"/>
              <a:buNone/>
            </a:pPr>
            <a:r>
              <a:rPr b="1" lang="en" sz="3000"/>
              <a:t>Student: </a:t>
            </a:r>
            <a:r>
              <a:rPr lang="en" sz="3000"/>
              <a:t>Franklin Abodo</a:t>
            </a:r>
            <a:r>
              <a:rPr baseline="30000" lang="en" sz="3000"/>
              <a:t>1</a:t>
            </a:r>
          </a:p>
          <a:p>
            <a:pPr lvl="0" rtl="0" algn="ctr">
              <a:spcBef>
                <a:spcPts val="0"/>
              </a:spcBef>
              <a:buClr>
                <a:srgbClr val="000090"/>
              </a:buClr>
              <a:buSzPct val="25000"/>
              <a:buFont typeface="Arial"/>
              <a:buNone/>
            </a:pPr>
            <a:r>
              <a:rPr b="1" lang="en" sz="3000"/>
              <a:t>Mentors:</a:t>
            </a:r>
            <a:r>
              <a:rPr b="1" i="1" lang="en" sz="3000"/>
              <a:t> </a:t>
            </a:r>
            <a:r>
              <a:rPr lang="en" sz="3000"/>
              <a:t>Dr. Wagner Vendrame</a:t>
            </a:r>
            <a:r>
              <a:rPr baseline="30000" lang="en" sz="3000"/>
              <a:t>2</a:t>
            </a:r>
            <a:r>
              <a:rPr lang="en" sz="3000"/>
              <a:t>, Dr. Leonardo Bobadilla</a:t>
            </a:r>
            <a:r>
              <a:rPr baseline="30000" lang="en" sz="3000"/>
              <a:t>1</a:t>
            </a:r>
            <a:r>
              <a:rPr i="1" lang="en" sz="3000"/>
              <a:t> </a:t>
            </a:r>
          </a:p>
          <a:p>
            <a:pPr lvl="0" rtl="0" algn="ctr">
              <a:spcBef>
                <a:spcPts val="0"/>
              </a:spcBef>
              <a:spcAft>
                <a:spcPts val="1000"/>
              </a:spcAft>
              <a:buClr>
                <a:srgbClr val="000090"/>
              </a:buClr>
              <a:buSzPct val="25000"/>
              <a:buFont typeface="Arial"/>
              <a:buNone/>
            </a:pPr>
            <a:r>
              <a:rPr b="1" lang="en" sz="3000"/>
              <a:t>Instructors:</a:t>
            </a:r>
            <a:r>
              <a:rPr b="1" i="1" lang="en" sz="3000"/>
              <a:t> </a:t>
            </a:r>
            <a:r>
              <a:rPr lang="en" sz="3000"/>
              <a:t>Mohsen Taheri</a:t>
            </a:r>
            <a:r>
              <a:rPr baseline="30000" lang="en" sz="3000"/>
              <a:t>1</a:t>
            </a:r>
            <a:r>
              <a:rPr lang="en" sz="3000"/>
              <a:t>, Dr. Masoud Sadjadi</a:t>
            </a:r>
            <a:r>
              <a:rPr baseline="30000" lang="en" sz="3000"/>
              <a:t>1</a:t>
            </a:r>
          </a:p>
          <a:p>
            <a:pPr lvl="0" rtl="0" algn="ctr">
              <a:spcBef>
                <a:spcPts val="0"/>
              </a:spcBef>
              <a:buClr>
                <a:srgbClr val="000090"/>
              </a:buClr>
              <a:buSzPct val="25000"/>
              <a:buFont typeface="Arial"/>
              <a:buNone/>
            </a:pPr>
            <a:r>
              <a:rPr baseline="30000" lang="en" sz="2400"/>
              <a:t>1</a:t>
            </a:r>
            <a:r>
              <a:rPr lang="en" sz="2400"/>
              <a:t>School of Computing and Information Sciences, </a:t>
            </a:r>
            <a:r>
              <a:rPr b="0" i="0" lang="en" sz="2400" u="none"/>
              <a:t>Florida International Uni</a:t>
            </a:r>
            <a:r>
              <a:rPr lang="en" sz="2400"/>
              <a:t>versity, Miami, FL 33199</a:t>
            </a:r>
          </a:p>
          <a:p>
            <a:pPr indent="0" lvl="0" marL="0" marR="0" rtl="0" algn="ctr">
              <a:lnSpc>
                <a:spcPct val="100000"/>
              </a:lnSpc>
              <a:spcBef>
                <a:spcPts val="0"/>
              </a:spcBef>
              <a:spcAft>
                <a:spcPts val="0"/>
              </a:spcAft>
              <a:buClr>
                <a:srgbClr val="000090"/>
              </a:buClr>
              <a:buSzPct val="25000"/>
              <a:buFont typeface="Arial"/>
              <a:buNone/>
            </a:pPr>
            <a:r>
              <a:rPr baseline="30000" lang="en" sz="2400"/>
              <a:t>2</a:t>
            </a:r>
            <a:r>
              <a:rPr lang="en" sz="2400"/>
              <a:t>Tropical Research and Education Center, University of Florida, Homestead, FL 33031</a:t>
            </a:r>
          </a:p>
        </p:txBody>
      </p:sp>
      <p:pic>
        <p:nvPicPr>
          <p:cNvPr descr="FIU_VIP.png" id="141" name="Shape 141"/>
          <p:cNvPicPr preferRelativeResize="0"/>
          <p:nvPr/>
        </p:nvPicPr>
        <p:blipFill>
          <a:blip r:embed="rId4">
            <a:alphaModFix/>
          </a:blip>
          <a:stretch>
            <a:fillRect/>
          </a:stretch>
        </p:blipFill>
        <p:spPr>
          <a:xfrm>
            <a:off x="25119224" y="1549075"/>
            <a:ext cx="6884773" cy="2159650"/>
          </a:xfrm>
          <a:prstGeom prst="rect">
            <a:avLst/>
          </a:prstGeom>
          <a:noFill/>
          <a:ln>
            <a:noFill/>
          </a:ln>
        </p:spPr>
      </p:pic>
      <p:pic>
        <p:nvPicPr>
          <p:cNvPr descr="CompInfSc-vrt-Colors.png" id="142" name="Shape 142"/>
          <p:cNvPicPr preferRelativeResize="0"/>
          <p:nvPr/>
        </p:nvPicPr>
        <p:blipFill>
          <a:blip r:embed="rId5">
            <a:alphaModFix/>
          </a:blip>
          <a:stretch>
            <a:fillRect/>
          </a:stretch>
        </p:blipFill>
        <p:spPr>
          <a:xfrm>
            <a:off x="914400" y="866400"/>
            <a:ext cx="6884766" cy="3525000"/>
          </a:xfrm>
          <a:prstGeom prst="rect">
            <a:avLst/>
          </a:prstGeom>
          <a:noFill/>
          <a:ln>
            <a:noFill/>
          </a:ln>
        </p:spPr>
      </p:pic>
      <p:sp>
        <p:nvSpPr>
          <p:cNvPr id="143" name="Shape 143"/>
          <p:cNvSpPr/>
          <p:nvPr/>
        </p:nvSpPr>
        <p:spPr>
          <a:xfrm>
            <a:off x="100" y="0"/>
            <a:ext cx="914400" cy="8664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44" name="Shape 144"/>
          <p:cNvSpPr/>
          <p:nvPr/>
        </p:nvSpPr>
        <p:spPr>
          <a:xfrm>
            <a:off x="7929425" y="4391400"/>
            <a:ext cx="914400" cy="8664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45" name="Shape 145"/>
          <p:cNvSpPr txBox="1"/>
          <p:nvPr/>
        </p:nvSpPr>
        <p:spPr>
          <a:xfrm>
            <a:off x="11967275" y="7250325"/>
            <a:ext cx="9002700" cy="523800"/>
          </a:xfrm>
          <a:prstGeom prst="rect">
            <a:avLst/>
          </a:prstGeom>
          <a:gradFill>
            <a:gsLst>
              <a:gs pos="0">
                <a:srgbClr val="72BFC5"/>
              </a:gs>
              <a:gs pos="100000">
                <a:srgbClr val="3C8C93"/>
              </a:gs>
            </a:gsLst>
            <a:lin ang="5400000" scaled="0"/>
          </a:gradFill>
          <a:ln cap="flat" cmpd="sng" w="28575">
            <a:solidFill>
              <a:srgbClr val="3C8C93"/>
            </a:solidFill>
            <a:prstDash val="solid"/>
            <a:miter/>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3100">
                <a:solidFill>
                  <a:srgbClr val="FFFFFF"/>
                </a:solidFill>
              </a:rPr>
              <a:t>Brown Sapote Fruit Detector</a:t>
            </a:r>
          </a:p>
        </p:txBody>
      </p:sp>
      <p:sp>
        <p:nvSpPr>
          <p:cNvPr id="146" name="Shape 146"/>
          <p:cNvSpPr txBox="1"/>
          <p:nvPr/>
        </p:nvSpPr>
        <p:spPr>
          <a:xfrm>
            <a:off x="11968475" y="18101724"/>
            <a:ext cx="19607100" cy="23390700"/>
          </a:xfrm>
          <a:prstGeom prst="rect">
            <a:avLst/>
          </a:prstGeom>
          <a:noFill/>
          <a:ln cap="flat" cmpd="sng" w="28575">
            <a:solidFill>
              <a:srgbClr val="3C8C93"/>
            </a:solidFill>
            <a:prstDash val="solid"/>
            <a:miter/>
            <a:headEnd len="med" w="med" type="none"/>
            <a:tailEnd len="med" w="med" type="none"/>
          </a:ln>
        </p:spPr>
        <p:txBody>
          <a:bodyPr anchorCtr="0" anchor="ctr" bIns="53750" lIns="107500" rIns="107500" tIns="53750">
            <a:noAutofit/>
          </a:bodyPr>
          <a:lstStyle/>
          <a:p>
            <a:pPr indent="0" lvl="0" marL="0" marR="0" rtl="0" algn="l">
              <a:lnSpc>
                <a:spcPct val="100000"/>
              </a:lnSpc>
              <a:spcBef>
                <a:spcPts val="0"/>
              </a:spcBef>
              <a:spcAft>
                <a:spcPts val="0"/>
              </a:spcAft>
              <a:buNone/>
            </a:pPr>
            <a:r>
              <a:t/>
            </a:r>
            <a:endParaRPr b="0" i="0" sz="10000" u="none">
              <a:solidFill>
                <a:schemeClr val="dk1"/>
              </a:solidFill>
              <a:latin typeface="Arial"/>
              <a:ea typeface="Arial"/>
              <a:cs typeface="Arial"/>
              <a:sym typeface="Arial"/>
            </a:endParaRPr>
          </a:p>
        </p:txBody>
      </p:sp>
      <p:sp>
        <p:nvSpPr>
          <p:cNvPr id="147" name="Shape 147"/>
          <p:cNvSpPr txBox="1"/>
          <p:nvPr/>
        </p:nvSpPr>
        <p:spPr>
          <a:xfrm>
            <a:off x="11967675" y="17858125"/>
            <a:ext cx="9002700" cy="523800"/>
          </a:xfrm>
          <a:prstGeom prst="rect">
            <a:avLst/>
          </a:prstGeom>
          <a:gradFill>
            <a:gsLst>
              <a:gs pos="0">
                <a:srgbClr val="72BFC5"/>
              </a:gs>
              <a:gs pos="100000">
                <a:srgbClr val="3C8C93"/>
              </a:gs>
            </a:gsLst>
            <a:lin ang="5400000" scaled="0"/>
          </a:gradFill>
          <a:ln cap="flat" cmpd="sng" w="28575">
            <a:solidFill>
              <a:srgbClr val="72BFC5"/>
            </a:solidFill>
            <a:prstDash val="solid"/>
            <a:miter/>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3100">
                <a:solidFill>
                  <a:srgbClr val="FFFFFF"/>
                </a:solidFill>
              </a:rPr>
              <a:t>Longan Fruit Detector</a:t>
            </a:r>
          </a:p>
        </p:txBody>
      </p:sp>
      <p:sp>
        <p:nvSpPr>
          <p:cNvPr id="148" name="Shape 148"/>
          <p:cNvSpPr/>
          <p:nvPr/>
        </p:nvSpPr>
        <p:spPr>
          <a:xfrm>
            <a:off x="11967275" y="38369625"/>
            <a:ext cx="19607100" cy="4361100"/>
          </a:xfrm>
          <a:prstGeom prst="rect">
            <a:avLst/>
          </a:prstGeom>
          <a:solidFill>
            <a:srgbClr val="D0E0E3"/>
          </a:solidFill>
          <a:ln cap="flat" cmpd="sng" w="28575">
            <a:solidFill>
              <a:srgbClr val="3C8C9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9" name="Shape 149"/>
          <p:cNvSpPr txBox="1"/>
          <p:nvPr/>
        </p:nvSpPr>
        <p:spPr>
          <a:xfrm>
            <a:off x="12142075" y="38577250"/>
            <a:ext cx="19288200" cy="4020300"/>
          </a:xfrm>
          <a:prstGeom prst="rect">
            <a:avLst/>
          </a:prstGeom>
          <a:noFill/>
          <a:ln>
            <a:noFill/>
          </a:ln>
        </p:spPr>
        <p:txBody>
          <a:bodyPr anchorCtr="0" anchor="t" bIns="91425" lIns="91425" rIns="91425" tIns="91425">
            <a:noAutofit/>
          </a:bodyPr>
          <a:lstStyle/>
          <a:p>
            <a:pPr indent="-457200" lvl="0" marL="457200" rtl="0">
              <a:spcBef>
                <a:spcPts val="0"/>
              </a:spcBef>
              <a:spcAft>
                <a:spcPts val="1000"/>
              </a:spcAft>
              <a:buSzPct val="100000"/>
              <a:buChar char="●"/>
            </a:pPr>
            <a:r>
              <a:rPr lang="en" sz="3600"/>
              <a:t>We train a supervised machine learning algorithm to detect longan based on their shape.</a:t>
            </a:r>
          </a:p>
          <a:p>
            <a:pPr indent="-457200" lvl="0" marL="457200" rtl="0">
              <a:spcBef>
                <a:spcPts val="0"/>
              </a:spcBef>
              <a:spcAft>
                <a:spcPts val="1000"/>
              </a:spcAft>
              <a:buClr>
                <a:schemeClr val="dk1"/>
              </a:buClr>
              <a:buSzPct val="100000"/>
              <a:buChar char="●"/>
            </a:pPr>
            <a:r>
              <a:rPr lang="en" sz="3600">
                <a:solidFill>
                  <a:schemeClr val="dk1"/>
                </a:solidFill>
              </a:rPr>
              <a:t>Detection based on image texture is used on longan because:</a:t>
            </a:r>
          </a:p>
          <a:p>
            <a:pPr indent="-457200" lvl="1" marL="914400" rtl="0">
              <a:spcBef>
                <a:spcPts val="0"/>
              </a:spcBef>
              <a:spcAft>
                <a:spcPts val="1000"/>
              </a:spcAft>
              <a:buClr>
                <a:schemeClr val="dk1"/>
              </a:buClr>
              <a:buSzPct val="100000"/>
              <a:buChar char="○"/>
            </a:pPr>
            <a:r>
              <a:rPr lang="en" sz="3600">
                <a:solidFill>
                  <a:schemeClr val="dk1"/>
                </a:solidFill>
              </a:rPr>
              <a:t>Its tree is too short to avoid observing the similarly colored ground.</a:t>
            </a:r>
          </a:p>
          <a:p>
            <a:pPr indent="-457200" lvl="1" marL="914400" rtl="0">
              <a:spcBef>
                <a:spcPts val="0"/>
              </a:spcBef>
              <a:spcAft>
                <a:spcPts val="1000"/>
              </a:spcAft>
              <a:buClr>
                <a:schemeClr val="dk1"/>
              </a:buClr>
              <a:buSzPct val="100000"/>
              <a:buChar char="○"/>
            </a:pPr>
            <a:r>
              <a:rPr lang="en" sz="3600">
                <a:solidFill>
                  <a:schemeClr val="dk1"/>
                </a:solidFill>
              </a:rPr>
              <a:t>Its round shape is easily distinguishable from surrounding leaves.</a:t>
            </a:r>
          </a:p>
          <a:p>
            <a:pPr indent="-457200" lvl="0" marL="457200" rtl="0">
              <a:spcBef>
                <a:spcPts val="0"/>
              </a:spcBef>
              <a:spcAft>
                <a:spcPts val="1000"/>
              </a:spcAft>
              <a:buSzPct val="100000"/>
              <a:buChar char="●"/>
            </a:pPr>
            <a:r>
              <a:rPr lang="en" sz="3600">
                <a:solidFill>
                  <a:schemeClr val="dk1"/>
                </a:solidFill>
              </a:rPr>
              <a:t>The algorithm combines a </a:t>
            </a:r>
            <a:r>
              <a:rPr lang="en" sz="3600"/>
              <a:t>Histogram of Oriented Gradients (HOG) image feature descriptor, and a Support Vector Machine (SVM) </a:t>
            </a:r>
            <a:r>
              <a:rPr lang="en" sz="3600">
                <a:solidFill>
                  <a:schemeClr val="dk1"/>
                </a:solidFill>
              </a:rPr>
              <a:t>linear</a:t>
            </a:r>
            <a:r>
              <a:rPr lang="en" sz="3600"/>
              <a:t> classifier.</a:t>
            </a:r>
          </a:p>
        </p:txBody>
      </p:sp>
      <p:sp>
        <p:nvSpPr>
          <p:cNvPr id="150" name="Shape 150"/>
          <p:cNvSpPr/>
          <p:nvPr/>
        </p:nvSpPr>
        <p:spPr>
          <a:xfrm>
            <a:off x="11968475" y="14629650"/>
            <a:ext cx="19607100" cy="2159700"/>
          </a:xfrm>
          <a:prstGeom prst="rect">
            <a:avLst/>
          </a:prstGeom>
          <a:solidFill>
            <a:srgbClr val="D0E0E3"/>
          </a:solidFill>
          <a:ln cap="flat" cmpd="sng" w="28575">
            <a:solidFill>
              <a:srgbClr val="3C8C9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1" name="Shape 151"/>
          <p:cNvSpPr txBox="1"/>
          <p:nvPr/>
        </p:nvSpPr>
        <p:spPr>
          <a:xfrm>
            <a:off x="12134650" y="14772050"/>
            <a:ext cx="19288200" cy="1801500"/>
          </a:xfrm>
          <a:prstGeom prst="rect">
            <a:avLst/>
          </a:prstGeom>
          <a:noFill/>
          <a:ln>
            <a:noFill/>
          </a:ln>
        </p:spPr>
        <p:txBody>
          <a:bodyPr anchorCtr="0" anchor="t" bIns="91425" lIns="91425" rIns="91425" tIns="91425">
            <a:noAutofit/>
          </a:bodyPr>
          <a:lstStyle/>
          <a:p>
            <a:pPr indent="-457200" lvl="0" marL="457200">
              <a:spcBef>
                <a:spcPts val="0"/>
              </a:spcBef>
              <a:buSzPct val="100000"/>
              <a:buChar char="●"/>
            </a:pPr>
            <a:r>
              <a:rPr lang="en" sz="3600"/>
              <a:t>Detection based on color</a:t>
            </a:r>
            <a:r>
              <a:rPr lang="en" sz="3600"/>
              <a:t> segmentation can be used on brown sapote because:</a:t>
            </a:r>
          </a:p>
          <a:p>
            <a:pPr indent="-457200" lvl="1" marL="914400">
              <a:spcBef>
                <a:spcPts val="0"/>
              </a:spcBef>
              <a:buSzPct val="100000"/>
              <a:buChar char="○"/>
            </a:pPr>
            <a:r>
              <a:rPr lang="en" sz="3600"/>
              <a:t>It differs </a:t>
            </a:r>
            <a:r>
              <a:rPr lang="en" sz="3600">
                <a:solidFill>
                  <a:schemeClr val="dk1"/>
                </a:solidFill>
              </a:rPr>
              <a:t>substantially in color from surrounding leaves</a:t>
            </a:r>
          </a:p>
          <a:p>
            <a:pPr indent="-457200" lvl="1" marL="914400">
              <a:spcBef>
                <a:spcPts val="0"/>
              </a:spcBef>
              <a:buSzPct val="100000"/>
              <a:buChar char="○"/>
            </a:pPr>
            <a:r>
              <a:rPr lang="en" sz="3600"/>
              <a:t>Mature trees are tall enough that t</a:t>
            </a:r>
            <a:r>
              <a:rPr lang="en" sz="3600"/>
              <a:t>he drone can see the entire canopy, but not the ground.</a:t>
            </a:r>
          </a:p>
        </p:txBody>
      </p:sp>
      <p:sp>
        <p:nvSpPr>
          <p:cNvPr id="152" name="Shape 152"/>
          <p:cNvSpPr/>
          <p:nvPr/>
        </p:nvSpPr>
        <p:spPr>
          <a:xfrm>
            <a:off x="938125" y="18002525"/>
            <a:ext cx="9586800" cy="8469600"/>
          </a:xfrm>
          <a:prstGeom prst="rect">
            <a:avLst/>
          </a:prstGeom>
          <a:solidFill>
            <a:srgbClr val="FFFFFF">
              <a:alpha val="85770"/>
            </a:srgbClr>
          </a:solidFill>
          <a:ln>
            <a:noFill/>
          </a:ln>
        </p:spPr>
        <p:txBody>
          <a:bodyPr anchorCtr="0" anchor="ctr" bIns="91425" lIns="91425" rIns="91425" tIns="91425">
            <a:noAutofit/>
          </a:bodyPr>
          <a:lstStyle/>
          <a:p>
            <a:pPr lvl="0">
              <a:spcBef>
                <a:spcPts val="0"/>
              </a:spcBef>
              <a:buNone/>
            </a:pPr>
            <a:r>
              <a:t/>
            </a:r>
            <a:endParaRPr/>
          </a:p>
        </p:txBody>
      </p:sp>
      <p:sp>
        <p:nvSpPr>
          <p:cNvPr id="153" name="Shape 153"/>
          <p:cNvSpPr txBox="1"/>
          <p:nvPr/>
        </p:nvSpPr>
        <p:spPr>
          <a:xfrm>
            <a:off x="938125" y="17266025"/>
            <a:ext cx="9601200" cy="777000"/>
          </a:xfrm>
          <a:prstGeom prst="rect">
            <a:avLst/>
          </a:prstGeom>
          <a:solidFill>
            <a:srgbClr val="741B47"/>
          </a:solidFill>
          <a:ln cap="flat" cmpd="sng" w="28575">
            <a:solidFill>
              <a:srgbClr val="741B47">
                <a:alpha val="0"/>
              </a:srgbClr>
            </a:solidFill>
            <a:prstDash val="solid"/>
            <a:round/>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4400">
                <a:solidFill>
                  <a:srgbClr val="FFFFFF"/>
                </a:solidFill>
              </a:rPr>
              <a:t>Requirements</a:t>
            </a:r>
          </a:p>
        </p:txBody>
      </p:sp>
      <p:sp>
        <p:nvSpPr>
          <p:cNvPr id="154" name="Shape 154"/>
          <p:cNvSpPr txBox="1"/>
          <p:nvPr/>
        </p:nvSpPr>
        <p:spPr>
          <a:xfrm>
            <a:off x="1247575" y="18303700"/>
            <a:ext cx="8862900" cy="7756200"/>
          </a:xfrm>
          <a:prstGeom prst="rect">
            <a:avLst/>
          </a:prstGeom>
          <a:noFill/>
          <a:ln>
            <a:noFill/>
          </a:ln>
        </p:spPr>
        <p:txBody>
          <a:bodyPr anchorCtr="0" anchor="t" bIns="53750" lIns="107500" rIns="107500" tIns="53750">
            <a:noAutofit/>
          </a:bodyPr>
          <a:lstStyle/>
          <a:p>
            <a:pPr indent="-69850" lvl="0" marL="0" rtl="0">
              <a:lnSpc>
                <a:spcPct val="100000"/>
              </a:lnSpc>
              <a:spcBef>
                <a:spcPts val="0"/>
              </a:spcBef>
              <a:spcAft>
                <a:spcPts val="1000"/>
              </a:spcAft>
              <a:buClr>
                <a:schemeClr val="dk1"/>
              </a:buClr>
              <a:buSzPct val="30555"/>
              <a:buFont typeface="Arial"/>
              <a:buNone/>
            </a:pPr>
            <a:r>
              <a:rPr lang="en" sz="3600">
                <a:solidFill>
                  <a:schemeClr val="dk1"/>
                </a:solidFill>
              </a:rPr>
              <a:t>The FruiTREC project requires the development of:</a:t>
            </a:r>
          </a:p>
          <a:p>
            <a:pPr indent="-457200" lvl="0" marL="457200" rtl="0">
              <a:lnSpc>
                <a:spcPct val="100000"/>
              </a:lnSpc>
              <a:spcBef>
                <a:spcPts val="0"/>
              </a:spcBef>
              <a:spcAft>
                <a:spcPts val="1000"/>
              </a:spcAft>
              <a:buClr>
                <a:schemeClr val="dk1"/>
              </a:buClr>
              <a:buSzPct val="100000"/>
              <a:buChar char="●"/>
            </a:pPr>
            <a:r>
              <a:rPr lang="en" sz="3600">
                <a:solidFill>
                  <a:schemeClr val="dk1"/>
                </a:solidFill>
              </a:rPr>
              <a:t>A mobile front-end that lets users plan and execute drone missions, and generate reports on collected HC data. </a:t>
            </a:r>
          </a:p>
          <a:p>
            <a:pPr indent="-457200" lvl="0" marL="457200" rtl="0">
              <a:lnSpc>
                <a:spcPct val="100000"/>
              </a:lnSpc>
              <a:spcBef>
                <a:spcPts val="0"/>
              </a:spcBef>
              <a:spcAft>
                <a:spcPts val="1000"/>
              </a:spcAft>
              <a:buClr>
                <a:schemeClr val="dk1"/>
              </a:buClr>
              <a:buSzPct val="100000"/>
              <a:buChar char="●"/>
            </a:pPr>
            <a:r>
              <a:rPr lang="en" sz="3600">
                <a:solidFill>
                  <a:schemeClr val="dk1"/>
                </a:solidFill>
              </a:rPr>
              <a:t>A CV module that extracts meaningful HC information from raw sensor data.</a:t>
            </a:r>
          </a:p>
          <a:p>
            <a:pPr indent="-457200" lvl="0" marL="457200" rtl="0">
              <a:lnSpc>
                <a:spcPct val="100000"/>
              </a:lnSpc>
              <a:spcBef>
                <a:spcPts val="0"/>
              </a:spcBef>
              <a:spcAft>
                <a:spcPts val="1000"/>
              </a:spcAft>
              <a:buClr>
                <a:schemeClr val="dk1"/>
              </a:buClr>
              <a:buSzPct val="100000"/>
              <a:buChar char="●"/>
            </a:pPr>
            <a:r>
              <a:rPr lang="en" sz="3600">
                <a:solidFill>
                  <a:schemeClr val="dk1"/>
                </a:solidFill>
              </a:rPr>
              <a:t>A website to allow additional users to access data visualizations on computers with large screens.</a:t>
            </a:r>
          </a:p>
          <a:p>
            <a:pPr indent="-457200" lvl="0" marL="457200" rtl="0">
              <a:lnSpc>
                <a:spcPct val="100000"/>
              </a:lnSpc>
              <a:spcBef>
                <a:spcPts val="0"/>
              </a:spcBef>
              <a:spcAft>
                <a:spcPts val="1000"/>
              </a:spcAft>
              <a:buClr>
                <a:schemeClr val="dk1"/>
              </a:buClr>
              <a:buSzPct val="100000"/>
              <a:buChar char="●"/>
            </a:pPr>
            <a:r>
              <a:rPr lang="en" sz="3600">
                <a:solidFill>
                  <a:schemeClr val="dk1"/>
                </a:solidFill>
              </a:rPr>
              <a:t>A back-end web application that interfaces the web and mobile clients, and the CV module and database.</a:t>
            </a:r>
          </a:p>
        </p:txBody>
      </p:sp>
      <p:sp>
        <p:nvSpPr>
          <p:cNvPr id="155" name="Shape 155"/>
          <p:cNvSpPr txBox="1"/>
          <p:nvPr/>
        </p:nvSpPr>
        <p:spPr>
          <a:xfrm>
            <a:off x="952475" y="40185525"/>
            <a:ext cx="9586800" cy="2924700"/>
          </a:xfrm>
          <a:prstGeom prst="rect">
            <a:avLst/>
          </a:prstGeom>
          <a:solidFill>
            <a:srgbClr val="FFFFFF">
              <a:alpha val="85770"/>
            </a:srgbClr>
          </a:solidFill>
          <a:ln>
            <a:noFill/>
          </a:ln>
        </p:spPr>
        <p:txBody>
          <a:bodyPr anchorCtr="0" anchor="ctr" bIns="53750" lIns="107500" rIns="107500" tIns="53750">
            <a:noAutofit/>
          </a:bodyPr>
          <a:lstStyle/>
          <a:p>
            <a:pPr indent="0" lvl="0" marL="0" marR="0" rtl="0" algn="l">
              <a:lnSpc>
                <a:spcPct val="100000"/>
              </a:lnSpc>
              <a:spcBef>
                <a:spcPts val="0"/>
              </a:spcBef>
              <a:spcAft>
                <a:spcPts val="0"/>
              </a:spcAft>
              <a:buNone/>
            </a:pPr>
            <a:r>
              <a:t/>
            </a:r>
            <a:endParaRPr b="0" i="0" sz="10000" u="none">
              <a:solidFill>
                <a:schemeClr val="dk1"/>
              </a:solidFill>
              <a:latin typeface="Arial"/>
              <a:ea typeface="Arial"/>
              <a:cs typeface="Arial"/>
              <a:sym typeface="Arial"/>
            </a:endParaRPr>
          </a:p>
        </p:txBody>
      </p:sp>
      <p:pic>
        <p:nvPicPr>
          <p:cNvPr descr="all_white_sapote_segmentation-2.png" id="156" name="Shape 156"/>
          <p:cNvPicPr preferRelativeResize="0"/>
          <p:nvPr/>
        </p:nvPicPr>
        <p:blipFill>
          <a:blip r:embed="rId6">
            <a:alphaModFix/>
          </a:blip>
          <a:stretch>
            <a:fillRect/>
          </a:stretch>
        </p:blipFill>
        <p:spPr>
          <a:xfrm>
            <a:off x="12138550" y="7958612"/>
            <a:ext cx="19288125" cy="6334125"/>
          </a:xfrm>
          <a:prstGeom prst="rect">
            <a:avLst/>
          </a:prstGeom>
          <a:noFill/>
          <a:ln>
            <a:noFill/>
          </a:ln>
        </p:spPr>
      </p:pic>
      <p:pic>
        <p:nvPicPr>
          <p:cNvPr descr="Resized LonganDetectorFigureWithArrows.png" id="157" name="Shape 157"/>
          <p:cNvPicPr preferRelativeResize="0"/>
          <p:nvPr/>
        </p:nvPicPr>
        <p:blipFill>
          <a:blip r:embed="rId7">
            <a:alphaModFix/>
          </a:blip>
          <a:stretch>
            <a:fillRect/>
          </a:stretch>
        </p:blipFill>
        <p:spPr>
          <a:xfrm>
            <a:off x="12142074" y="18594475"/>
            <a:ext cx="19288125" cy="19562607"/>
          </a:xfrm>
          <a:prstGeom prst="rect">
            <a:avLst/>
          </a:prstGeom>
          <a:noFill/>
          <a:ln>
            <a:noFill/>
          </a:ln>
        </p:spPr>
      </p:pic>
      <p:pic>
        <p:nvPicPr>
          <p:cNvPr descr="Screen Shot 2016-11-29 at 5.44.43 PM.png" id="158" name="Shape 158"/>
          <p:cNvPicPr preferRelativeResize="0"/>
          <p:nvPr/>
        </p:nvPicPr>
        <p:blipFill>
          <a:blip r:embed="rId8">
            <a:alphaModFix/>
          </a:blip>
          <a:stretch>
            <a:fillRect/>
          </a:stretch>
        </p:blipFill>
        <p:spPr>
          <a:xfrm>
            <a:off x="914399" y="32946075"/>
            <a:ext cx="8615398" cy="5086551"/>
          </a:xfrm>
          <a:prstGeom prst="rect">
            <a:avLst/>
          </a:prstGeom>
          <a:noFill/>
          <a:ln>
            <a:noFill/>
          </a:ln>
        </p:spPr>
      </p:pic>
      <p:pic>
        <p:nvPicPr>
          <p:cNvPr descr="Screen Shot 2016-11-29 at 5.41.51 flipped.png" id="159" name="Shape 159"/>
          <p:cNvPicPr preferRelativeResize="0"/>
          <p:nvPr/>
        </p:nvPicPr>
        <p:blipFill>
          <a:blip r:embed="rId9">
            <a:alphaModFix/>
          </a:blip>
          <a:stretch>
            <a:fillRect/>
          </a:stretch>
        </p:blipFill>
        <p:spPr>
          <a:xfrm>
            <a:off x="914400" y="27865574"/>
            <a:ext cx="8615398" cy="5086551"/>
          </a:xfrm>
          <a:prstGeom prst="rect">
            <a:avLst/>
          </a:prstGeom>
          <a:noFill/>
          <a:ln>
            <a:noFill/>
          </a:ln>
        </p:spPr>
      </p:pic>
      <p:pic>
        <p:nvPicPr>
          <p:cNvPr descr="Full Architecture Component Diagram.png" id="160" name="Shape 160"/>
          <p:cNvPicPr preferRelativeResize="0"/>
          <p:nvPr/>
        </p:nvPicPr>
        <p:blipFill>
          <a:blip r:embed="rId10">
            <a:alphaModFix amt="90000"/>
          </a:blip>
          <a:stretch>
            <a:fillRect/>
          </a:stretch>
        </p:blipFill>
        <p:spPr>
          <a:xfrm>
            <a:off x="5903699" y="29753775"/>
            <a:ext cx="4206774" cy="8689251"/>
          </a:xfrm>
          <a:prstGeom prst="rect">
            <a:avLst/>
          </a:prstGeom>
          <a:noFill/>
          <a:ln>
            <a:noFill/>
          </a:ln>
        </p:spPr>
      </p:pic>
      <p:sp>
        <p:nvSpPr>
          <p:cNvPr id="161" name="Shape 161"/>
          <p:cNvSpPr txBox="1"/>
          <p:nvPr/>
        </p:nvSpPr>
        <p:spPr>
          <a:xfrm>
            <a:off x="938125" y="39408525"/>
            <a:ext cx="9601200" cy="777000"/>
          </a:xfrm>
          <a:prstGeom prst="rect">
            <a:avLst/>
          </a:prstGeom>
          <a:solidFill>
            <a:srgbClr val="741B47"/>
          </a:solidFill>
          <a:ln cap="flat" cmpd="sng" w="28575">
            <a:solidFill>
              <a:srgbClr val="741B47">
                <a:alpha val="0"/>
              </a:srgbClr>
            </a:solidFill>
            <a:prstDash val="solid"/>
            <a:round/>
            <a:headEnd len="med" w="med" type="none"/>
            <a:tailEnd len="med" w="med" type="none"/>
          </a:ln>
        </p:spPr>
        <p:txBody>
          <a:bodyPr anchorCtr="0" anchor="t" bIns="53750" lIns="107500" rIns="107500" tIns="53750">
            <a:noAutofit/>
          </a:bodyPr>
          <a:lstStyle/>
          <a:p>
            <a:pPr indent="0" lvl="0" marL="0" marR="0" rtl="0" algn="ctr">
              <a:lnSpc>
                <a:spcPct val="100000"/>
              </a:lnSpc>
              <a:spcBef>
                <a:spcPts val="0"/>
              </a:spcBef>
              <a:spcAft>
                <a:spcPts val="0"/>
              </a:spcAft>
              <a:buClr>
                <a:srgbClr val="FFFFFF"/>
              </a:buClr>
              <a:buSzPct val="25000"/>
              <a:buFont typeface="Arial"/>
              <a:buNone/>
            </a:pPr>
            <a:r>
              <a:rPr b="1" lang="en" sz="4400">
                <a:solidFill>
                  <a:srgbClr val="FFFFFF"/>
                </a:solidFill>
              </a:rPr>
              <a:t>Acknowledgements</a:t>
            </a:r>
          </a:p>
        </p:txBody>
      </p:sp>
      <p:sp>
        <p:nvSpPr>
          <p:cNvPr id="162" name="Shape 162"/>
          <p:cNvSpPr txBox="1"/>
          <p:nvPr/>
        </p:nvSpPr>
        <p:spPr>
          <a:xfrm>
            <a:off x="1162000" y="40275025"/>
            <a:ext cx="9216600" cy="2644800"/>
          </a:xfrm>
          <a:prstGeom prst="rect">
            <a:avLst/>
          </a:prstGeom>
          <a:noFill/>
          <a:ln>
            <a:noFill/>
          </a:ln>
        </p:spPr>
        <p:txBody>
          <a:bodyPr anchorCtr="0" anchor="t" bIns="91425" lIns="91425" rIns="91425" tIns="91425">
            <a:noAutofit/>
          </a:bodyPr>
          <a:lstStyle/>
          <a:p>
            <a:pPr lvl="0" rtl="0">
              <a:spcBef>
                <a:spcPts val="0"/>
              </a:spcBef>
              <a:buNone/>
            </a:pPr>
            <a:r>
              <a:rPr lang="en" sz="2400"/>
              <a:t>The material presented in this poster is based on work supported by the Motion, Robotics and Automation Lab at FIU, and the Tropical Research and Education Center at UF. Our object detector is derived from an open-source implementation written by Bikramjot Hanzra. HOG was invented by Navneet Dalal and Bill Triggs. SVM was invented by Vladimir Vapnik and Alexey Chervonenkis.</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